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DF47081-0DB3-44EB-9E8A-47E771DF479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6A8D1E8-EC54-4B09-8530-54E01630B85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2D6C29A-4143-41DD-BE35-EC626ECC644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C1F6D27-BE5E-4FDA-BF1A-EE33AE05E22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745D1F7-C75E-4E6D-A5D4-0FCB165DCB0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ABE32F9-5A31-41BE-8D6E-EC872C11E2C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6D3CDDA-3F77-4511-9AE3-5706D297168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28D8713-E224-4298-BF53-27CF3941C71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EF2DF2D-0F63-4F46-AEA4-2BF5E513A80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92606BD-6F04-41CD-B232-923FF66606B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BDF0064-4FCB-49A2-83F3-F2CC082103F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77024150045006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99021" y="1336929"/>
            <a:ext cx="10593957"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accent1">
                    <a:alpha val="100000"/>
                  </a:schemeClr>
                </a:solidFill>
                <a:latin typeface="Microsoft Yahei"/>
                <a:ea typeface="Microsoft Yahei"/>
                <a:cs typeface="Microsoft Yahei"/>
              </a:rPr>
              <a:t>《3-6岁儿童学习与发展指南》解读</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健康领域</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语言领域</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社会领域</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科学领域</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艺术领域</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教育建议与实施策略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cxnSp>
        <p:nvCxnSpPr>
          <p:cNvPr id="6" name="Connector 6"/>
          <p:cNvCxnSpPr/>
          <p:nvPr/>
        </p:nvCxnSpPr>
        <p:spPr>
          <a:xfrm flipH="1">
            <a:off x="5999076" y="1410844"/>
            <a:ext cx="0" cy="4034118"/>
          </a:xfrm>
          <a:prstGeom prst="line">
            <a:avLst/>
          </a:prstGeom>
          <a:ln w="9525">
            <a:solidFill>
              <a:schemeClr val="accent1"/>
            </a:solidFill>
            <a:prstDash val="solid"/>
            <a:headEnd type="oval"/>
            <a:tailEnd type="oval"/>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alpha val="100000"/>
                  </a:schemeClr>
                </a:solidFill>
                <a:latin typeface="Microsoft Yahei"/>
                <a:ea typeface="Microsoft Yahei"/>
                <a:cs typeface="Microsoft Yahei"/>
              </a:rPr>
              <a:t>引言</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该指南旨在帮助教师和家长了解3-6岁儿童学习与发展的基本规律和特点，提供科学、合理的教育建议，以促进儿童在身体、智力、情感、社会性等各方面的全面发展。</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促进儿童全面发展</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3-6岁是儿童成长的关键时期，他们在这个阶段经历着快速的身心发展。该指南的制定是为了更好地满足儿童在这个阶段的学习与发展需求，为他们未来的成长奠定坚实基础。</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适应儿童成长需求</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2500" r="125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结构清晰</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该指南分为五个领域，包括健康、语言、社会、科学和艺术，每个领域下又分为若干个子领域，涵盖了儿童学习与发展的各个方面。</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内容详实</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每个子领域下都详细列出了儿童在该领域的学习与发展目标，以及相应的教育建议。这些目标和建议旨在帮助教师和家长更好地理解和指导儿童的学习与发展。</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实例丰富</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该指南还提供了大量的实例和案例分析，以帮助读者更好地理解和应用指南中的内容。这些实例和案例涵盖了不同年龄段、不同发展水平的儿童，具有很强的实用性和指导意义。</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指南的结构和内容</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alpha val="100000"/>
                  </a:schemeClr>
                </a:solidFill>
                <a:latin typeface="Microsoft Yahei"/>
                <a:ea typeface="Microsoft Yahei"/>
                <a:cs typeface="Microsoft Yahei"/>
              </a:rPr>
              <a:t>健康领域</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alpha val="100000"/>
                  </a:schemeClr>
                </a:solidFill>
                <a:latin typeface="Microsoft Yahei"/>
                <a:ea typeface="Microsoft Yahei"/>
                <a:cs typeface="Microsoft Yahei"/>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l="2493" r="2493"/>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l="2493" r="2493"/>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38" b="2638"/>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身心状况</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具有健康的体态</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身高和体重适宜，在提醒下能自然坐直、站直。</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情绪安定愉快</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经常保持愉快的情绪，不高兴时能较快缓解。</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具有一定的适应能力</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能在较热或较冷的户外环境中连续活动半小时以上，天气变化时较少感冒，能适应车、船等交通工具造成的轻微颠簸。</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具有一定的平衡能力，动作协调、灵敏</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能在较窄的低矮物体上平稳地走一段距离，能双脚灵活交替上下楼梯，能身体平稳地双脚连续向前跳。</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9961" r="9961"/>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具有一定的力量和耐力</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能双手抓杠悬空吊起10秒左右，能单手将沙包向前投掷2米左右，能单脚连续向前跳2米左右。</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手的动作灵活协调</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能用笔涂涂画画，能熟练地用勺子吃饭，能用剪刀沿直线剪，边线基本吻合。</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动作发展</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具备基本的安全知识和自我保护能力</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知道在公共场合不远离成人的视线单独活动，认识常见的安全标志，能遵守安全规则。</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具有良好的生活与卫生习惯</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每天按时睡觉和起床，并能坚持午睡，喜欢参加体育活动，养成喝水的习惯，主动饮用白开水，不贪喝饮料。</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具有基本的生活自理能力</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能自己穿脱衣服、鞋袜、扣纽扣，能整理自己的物品。</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生活习惯与生活能力</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alpha val="100000"/>
                  </a:schemeClr>
                </a:solidFill>
                <a:latin typeface="Microsoft Yahei"/>
                <a:ea typeface="Microsoft Yahei"/>
                <a:cs typeface="Microsoft Yahei"/>
              </a:rPr>
              <a:t>语言领域</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alpha val="100000"/>
                  </a:schemeClr>
                </a:solidFill>
                <a:latin typeface="Microsoft Yahei"/>
                <a:ea typeface="Microsoft Yahei"/>
                <a:cs typeface="Microsoft Yahei"/>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0000" r="200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目标</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认真听并能听懂常用语言，愿意讲话并能清楚地表达，具有文明的语言习惯。</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教育建议</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多给幼儿提供倾听和交谈的机会，引导幼儿学会认真倾听，对幼儿讲话时注意结合情境使用丰富的语言，为幼儿创造说话的机会并体验语言交往的乐趣，引导幼儿清楚地表达，同时需注意成人的语言文明，为幼儿做出表率。</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倾听与表达</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喜欢听故事，看图书，具有初步的阅读理解能力，具有书面表达的愿望和初步技能。</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目标</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为幼儿提供良好的阅读环境和条件，激发幼儿的阅读兴趣，培养阅读习惯，引导幼儿体会标识、文字符号的用途，同时鼓励幼儿将自己感兴趣的事情或故事画下来并讲给别人听，让幼儿在写写画画的过程中体验文字符号的功能，培养书写兴趣。</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教育建议</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阅读与书写准备</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alpha val="100000"/>
                  </a:schemeClr>
                </a:solidFill>
                <a:latin typeface="Microsoft Yahei"/>
                <a:ea typeface="Microsoft Yahei"/>
                <a:cs typeface="Microsoft Yahei"/>
              </a:rPr>
              <a:t>社会领域</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alpha val="100000"/>
                  </a:schemeClr>
                </a:solidFill>
                <a:latin typeface="Microsoft Yahei"/>
                <a:ea typeface="Microsoft Yahei"/>
                <a:cs typeface="Microsoft Yahei"/>
              </a:rPr>
              <a:t>04</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3535" r="13535"/>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儿童应表现出愿意与人交往的积极态度，主动发起或参与交往活动，如与同伴分享玩具、食物等。</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愿意与人交往</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儿童应能与同伴建立友好关系，共同游戏、学习，懂得关心、帮助他人，能协商解决冲突。</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能与同伴友好相处</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儿童应表现出自尊、自信、自主的态度，能自我肯定，有自信心，能独立思考和解决问题。</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具有自尊、自信、自主的表现</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儿童应懂得关心尊重他人，理解他人的情感和需要，能主动关心和帮助他人。</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关心尊重他人</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人际交往</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https://d.book118.com/577024150045006040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79</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2024-09-12T15:20:24.914</cp:lastPrinted>
  <dcterms:created xsi:type="dcterms:W3CDTF">2024-09-12T07:20:24Z</dcterms:created>
  <dcterms:modified xsi:type="dcterms:W3CDTF">2024-09-12T07:20:26Z</dcterms:modified>
</cp:coreProperties>
</file>