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92616B8-B87D-48DC-96DB-574157A32B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3D8197F-C190-4A05-A947-1C48DC320D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CE03073-2A27-431A-B619-D3B00E8D03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BF1CC96-14BD-4078-B79F-AF78A66A4BA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BCD9552-BC49-436E-B19D-B24CFA0DF49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FA8A5B2-ED91-4B2B-934F-A40865B8AAD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F0BEA3B-E953-4557-9C78-55F36551EA9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FC2535C-26D8-4922-B19F-84D1E9F6B2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320643-20A7-48CB-870F-F0B92EFD7F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D24B972-7A8C-4E7F-9488-8BFE6EAFD3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F1B7E1-7EA4-471B-958B-53082258C0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png" /><Relationship Id="rId3" Type="http://schemas.openxmlformats.org/officeDocument/2006/relationships/image" Target="../media/image7.jpeg" /><Relationship Id="rId4"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png" /><Relationship Id="rId3" Type="http://schemas.openxmlformats.org/officeDocument/2006/relationships/image" Target="../media/image10.jpeg" /><Relationship Id="rId4"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77025102165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适应行为评估</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引言</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适应行为评估的理论基础</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适应行为评估的方法与工具</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适应行为评估的实践应用</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适应行为评估的挑战与未来发展</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结论与建议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引言</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619" b="28619"/>
          <a:stretch>
            <a:fillRect/>
          </a:stretch>
        </p:blipFill>
        <p:spPr>
          <a:xfrm>
            <a:off x="6230112" y="1739062"/>
            <a:ext cx="5058969" cy="2163308"/>
          </a:xfrm>
          <a:prstGeom prst="rect">
            <a:avLst/>
          </a:prstGeom>
          <a:ln w="19050">
            <a:solidFill>
              <a:schemeClr val="dk1"/>
            </a:solidFill>
          </a:ln>
        </p:spPr>
      </p:pic>
      <p:pic>
        <p:nvPicPr>
          <p:cNvPr id="3" name="Picture 3"/>
          <p:cNvPicPr>
            <a:picLocks noChangeAspect="1"/>
          </p:cNvPicPr>
          <p:nvPr/>
        </p:nvPicPr>
        <p:blipFill>
          <a:blip r:embed="rId3"/>
          <a:srcRect t="24496" b="24496"/>
          <a:stretch>
            <a:fillRect/>
          </a:stretch>
        </p:blipFill>
        <p:spPr>
          <a:xfrm>
            <a:off x="6233164" y="3914561"/>
            <a:ext cx="5058969" cy="2163308"/>
          </a:xfrm>
          <a:prstGeom prst="rect">
            <a:avLst/>
          </a:prstGeom>
          <a:ln w="19050">
            <a:solidFill>
              <a:schemeClr val="dk1"/>
            </a:solidFill>
          </a:ln>
        </p:spPr>
      </p:pic>
      <p:sp>
        <p:nvSpPr>
          <p:cNvPr id="4" name="AutoShape 4"/>
          <p:cNvSpPr/>
          <p:nvPr/>
        </p:nvSpPr>
        <p:spPr>
          <a:xfrm>
            <a:off x="763829" y="1852480"/>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89066" y="1938594"/>
            <a:ext cx="391119"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467193"/>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了解适应行为评估的起源和发展</a:t>
            </a:r>
            <a:endParaRPr lang="en-US" sz="1100"/>
          </a:p>
        </p:txBody>
      </p:sp>
      <p:sp>
        <p:nvSpPr>
          <p:cNvPr id="7" name="AutoShape 7"/>
          <p:cNvSpPr/>
          <p:nvPr/>
        </p:nvSpPr>
        <p:spPr>
          <a:xfrm>
            <a:off x="763829" y="3650029"/>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74314" y="3736142"/>
            <a:ext cx="416357"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02</a:t>
            </a:r>
          </a:p>
        </p:txBody>
      </p:sp>
      <p:sp>
        <p:nvSpPr>
          <p:cNvPr id="9" name="AutoShape 9"/>
          <p:cNvSpPr/>
          <p:nvPr/>
        </p:nvSpPr>
        <p:spPr>
          <a:xfrm>
            <a:off x="1306341" y="3264741"/>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探讨适应行为评估在教育和心理领域的重要性</a:t>
            </a:r>
            <a:endParaRPr lang="en-US" sz="1100"/>
          </a:p>
        </p:txBody>
      </p:sp>
      <p:sp>
        <p:nvSpPr>
          <p:cNvPr id="10" name="AutoShape 10"/>
          <p:cNvSpPr/>
          <p:nvPr/>
        </p:nvSpPr>
        <p:spPr>
          <a:xfrm>
            <a:off x="763829" y="544148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773583" y="5527602"/>
            <a:ext cx="441594"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425">
                <a:solidFill>
                  <a:srgbClr val="FFFFFF">
                    <a:alpha val="100000"/>
                  </a:srgbClr>
                </a:solidFill>
                <a:latin typeface="Microsoft Yahei"/>
                <a:ea typeface="Microsoft Yahei"/>
                <a:cs typeface="Microsoft Yahei"/>
              </a:rPr>
              <a:t>03</a:t>
            </a:r>
          </a:p>
        </p:txBody>
      </p:sp>
      <p:sp>
        <p:nvSpPr>
          <p:cNvPr id="12" name="AutoShape 12"/>
          <p:cNvSpPr/>
          <p:nvPr/>
        </p:nvSpPr>
        <p:spPr>
          <a:xfrm>
            <a:off x="1306341" y="5062289"/>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分析当前适应行为评估的研究现状和未来趋势</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992337" y="2672075"/>
            <a:ext cx="2207272" cy="22072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76903" y="1099688"/>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7334724" y="1099688"/>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04</a:t>
            </a:r>
          </a:p>
        </p:txBody>
      </p:sp>
      <p:sp>
        <p:nvSpPr>
          <p:cNvPr id="5" name="TextBox 5"/>
          <p:cNvSpPr txBox="1"/>
          <p:nvPr/>
        </p:nvSpPr>
        <p:spPr>
          <a:xfrm>
            <a:off x="7334724" y="2964493"/>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05</a:t>
            </a:r>
          </a:p>
        </p:txBody>
      </p:sp>
      <p:sp>
        <p:nvSpPr>
          <p:cNvPr id="6" name="TextBox 6"/>
          <p:cNvSpPr txBox="1"/>
          <p:nvPr/>
        </p:nvSpPr>
        <p:spPr>
          <a:xfrm>
            <a:off x="7334724" y="4921535"/>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06</a:t>
            </a:r>
          </a:p>
        </p:txBody>
      </p:sp>
      <p:sp>
        <p:nvSpPr>
          <p:cNvPr id="7" name="TextBox 7"/>
          <p:cNvSpPr txBox="1"/>
          <p:nvPr/>
        </p:nvSpPr>
        <p:spPr>
          <a:xfrm>
            <a:off x="376903" y="4921535"/>
            <a:ext cx="4410075"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950" b="1">
                <a:solidFill>
                  <a:schemeClr val="accent1">
                    <a:alpha val="100000"/>
                  </a:schemeClr>
                </a:solidFill>
                <a:latin typeface="Microsoft Yahei"/>
                <a:ea typeface="Microsoft Yahei"/>
                <a:cs typeface="Microsoft Yahei"/>
              </a:rPr>
              <a:t>03</a:t>
            </a:r>
          </a:p>
        </p:txBody>
      </p:sp>
      <p:sp>
        <p:nvSpPr>
          <p:cNvPr id="8" name="TextBox 8"/>
          <p:cNvSpPr txBox="1"/>
          <p:nvPr/>
        </p:nvSpPr>
        <p:spPr>
          <a:xfrm>
            <a:off x="376903" y="2964493"/>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02</a:t>
            </a:r>
          </a:p>
        </p:txBody>
      </p:sp>
      <p:sp>
        <p:nvSpPr>
          <p:cNvPr id="9" name="TextBox 9"/>
          <p:cNvSpPr txBox="1"/>
          <p:nvPr/>
        </p:nvSpPr>
        <p:spPr>
          <a:xfrm>
            <a:off x="376903"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定义：适应行为评估是一种通过观察、记录和分析个体在特定环境中的行为表现，以评估其适应能力的过程。</a:t>
            </a:r>
          </a:p>
        </p:txBody>
      </p:sp>
      <p:sp>
        <p:nvSpPr>
          <p:cNvPr id="10" name="TextBox 10"/>
          <p:cNvSpPr txBox="1"/>
          <p:nvPr/>
        </p:nvSpPr>
        <p:spPr>
          <a:xfrm>
            <a:off x="376903"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意义</a:t>
            </a:r>
          </a:p>
        </p:txBody>
      </p:sp>
      <p:sp>
        <p:nvSpPr>
          <p:cNvPr id="11" name="TextBox 11"/>
          <p:cNvSpPr txBox="1"/>
          <p:nvPr/>
        </p:nvSpPr>
        <p:spPr>
          <a:xfrm>
            <a:off x="376903"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提供关于个体适应能力的客观信息</a:t>
            </a:r>
          </a:p>
        </p:txBody>
      </p:sp>
      <p:sp>
        <p:nvSpPr>
          <p:cNvPr id="12" name="TextBox 12"/>
          <p:cNvSpPr txBox="1"/>
          <p:nvPr/>
        </p:nvSpPr>
        <p:spPr>
          <a:xfrm>
            <a:off x="7334724"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帮助教育者了解学生的学习需求和困难</a:t>
            </a:r>
          </a:p>
        </p:txBody>
      </p:sp>
      <p:sp>
        <p:nvSpPr>
          <p:cNvPr id="13" name="TextBox 13"/>
          <p:cNvSpPr txBox="1"/>
          <p:nvPr/>
        </p:nvSpPr>
        <p:spPr>
          <a:xfrm>
            <a:off x="7334724"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为心理咨询师提供评估个体心理健康状况的依据</a:t>
            </a:r>
          </a:p>
        </p:txBody>
      </p:sp>
      <p:sp>
        <p:nvSpPr>
          <p:cNvPr id="14" name="TextBox 14"/>
          <p:cNvSpPr txBox="1"/>
          <p:nvPr/>
        </p:nvSpPr>
        <p:spPr>
          <a:xfrm>
            <a:off x="7334724"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促进个体在社会、学校和家庭等环境中的良好适应</a:t>
            </a:r>
          </a:p>
        </p:txBody>
      </p:sp>
      <p:sp>
        <p:nvSpPr>
          <p:cNvPr id="15" name="Freeform 15"/>
          <p:cNvSpPr/>
          <p:nvPr/>
        </p:nvSpPr>
        <p:spPr>
          <a:xfrm>
            <a:off x="5496912" y="3176650"/>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适应行为评估的定义和意义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适应行为评估的理论基础</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sp>
        <p:nvSpPr>
          <p:cNvPr id="2" name="AutoShape 2"/>
          <p:cNvSpPr/>
          <p:nvPr/>
        </p:nvSpPr>
        <p:spPr>
          <a:xfrm>
            <a:off x="1267054" y="172053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268776" y="178893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4" name="AutoShape 4"/>
          <p:cNvSpPr/>
          <p:nvPr/>
        </p:nvSpPr>
        <p:spPr>
          <a:xfrm>
            <a:off x="1804696" y="1549847"/>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行为适应是指个体在面对环境变化时，通过调整自身行为来适应环境的过程。</a:t>
            </a:r>
            <a:endParaRPr lang="en-US" sz="1100"/>
          </a:p>
        </p:txBody>
      </p:sp>
      <p:sp>
        <p:nvSpPr>
          <p:cNvPr id="5" name="AutoShape 5"/>
          <p:cNvSpPr/>
          <p:nvPr/>
        </p:nvSpPr>
        <p:spPr>
          <a:xfrm>
            <a:off x="1267054" y="332962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78301" y="3398024"/>
            <a:ext cx="41910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02</a:t>
            </a:r>
          </a:p>
        </p:txBody>
      </p:sp>
      <p:sp>
        <p:nvSpPr>
          <p:cNvPr id="7" name="AutoShape 7"/>
          <p:cNvSpPr/>
          <p:nvPr/>
        </p:nvSpPr>
        <p:spPr>
          <a:xfrm>
            <a:off x="1804696" y="3158939"/>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行为适应理论强调个体与环境之间的相互作用，认为行为是个体对环境刺激作出的反应。</a:t>
            </a:r>
            <a:endParaRPr lang="en-US" sz="1100"/>
          </a:p>
        </p:txBody>
      </p:sp>
      <p:pic>
        <p:nvPicPr>
          <p:cNvPr id="8" name="Picture 8"/>
          <p:cNvPicPr>
            <a:picLocks noChangeAspect="1"/>
          </p:cNvPicPr>
          <p:nvPr/>
        </p:nvPicPr>
        <p:blipFill>
          <a:blip r:embed="rId2"/>
          <a:stretch>
            <a:fillRect/>
          </a:stretch>
        </p:blipFill>
        <p:spPr>
          <a:xfrm>
            <a:off x="6907441" y="1806607"/>
            <a:ext cx="4502196" cy="4061765"/>
          </a:xfrm>
          <a:prstGeom prst="rect">
            <a:avLst/>
          </a:prstGeom>
        </p:spPr>
      </p:pic>
      <p:pic>
        <p:nvPicPr>
          <p:cNvPr id="9" name="Picture 9"/>
          <p:cNvPicPr>
            <a:picLocks noChangeAspect="1"/>
          </p:cNvPicPr>
          <p:nvPr/>
        </p:nvPicPr>
        <p:blipFill>
          <a:blip r:embed="rId3"/>
          <a:srcRect t="9536" b="9536"/>
          <a:stretch>
            <a:fillRect/>
          </a:stretch>
        </p:blipFill>
        <p:spPr>
          <a:xfrm>
            <a:off x="6907441" y="1792193"/>
            <a:ext cx="4502196" cy="2732629"/>
          </a:xfrm>
          <a:prstGeom prst="rect">
            <a:avLst/>
          </a:prstGeom>
        </p:spPr>
      </p:pic>
      <p:grpSp>
        <p:nvGrpSpPr>
          <p:cNvPr id="10" name="Group 10"/>
          <p:cNvGrpSpPr/>
          <p:nvPr/>
        </p:nvGrpSpPr>
        <p:grpSpPr>
          <a:xfrm>
            <a:off x="-2693471" y="4060468"/>
            <a:ext cx="5386942" cy="5386942"/>
            <a:chOff x="-2693471" y="4060468"/>
            <a:chExt cx="5386942" cy="5386942"/>
          </a:xfrm>
        </p:grpSpPr>
        <p:sp>
          <p:nvSpPr>
            <p:cNvPr id="11" name="AutoShape 11"/>
            <p:cNvSpPr/>
            <p:nvPr/>
          </p:nvSpPr>
          <p:spPr>
            <a:xfrm>
              <a:off x="-472539" y="6281401"/>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4632" y="605930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16725" y="5837215"/>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38818" y="561512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360912" y="5393028"/>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583005" y="5170935"/>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805098" y="4948842"/>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2027191" y="472674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249285" y="4504655"/>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2471378" y="4282562"/>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2693471" y="406046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2" name="AutoShape 22"/>
          <p:cNvSpPr/>
          <p:nvPr/>
        </p:nvSpPr>
        <p:spPr>
          <a:xfrm>
            <a:off x="1804696" y="4750369"/>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在适应行为评估中，行为适应理论提供了理解个体如何适应环境以及评估其适应能力的框架。</a:t>
            </a:r>
            <a:endParaRPr lang="en-US" sz="1100"/>
          </a:p>
        </p:txBody>
      </p:sp>
      <p:sp>
        <p:nvSpPr>
          <p:cNvPr id="23" name="AutoShape 23"/>
          <p:cNvSpPr/>
          <p:nvPr/>
        </p:nvSpPr>
        <p:spPr>
          <a:xfrm>
            <a:off x="1262116" y="4828813"/>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行为适应理论</a:t>
              </a:r>
            </a:p>
          </p:txBody>
        </p:sp>
      </p:grpSp>
      <p:sp>
        <p:nvSpPr>
          <p:cNvPr id="46" name="TextBox 46"/>
          <p:cNvSpPr txBox="1"/>
          <p:nvPr/>
        </p:nvSpPr>
        <p:spPr>
          <a:xfrm>
            <a:off x="1273363" y="4897210"/>
            <a:ext cx="41910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 r="1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社会学习理论在适应行为评估中的应用在于，它强调了观察、模仿和社会反馈在个体适应行为形成中的重要性。</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社会学习理论关注个体在社会环境中学习和发展的过程。</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该理论认为，个体的行为、认知和情感是在与他人的社会互动中逐渐形成的。</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社会学习理论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6000" r="26000"/>
          <a:stretch>
            <a:fillRect/>
          </a:stretch>
        </p:blipFill>
        <p:spPr>
          <a:xfrm>
            <a:off x="161995" y="1165346"/>
            <a:ext cx="4300144" cy="5733525"/>
          </a:xfrm>
          <a:prstGeom prst="parallelogram">
            <a:avLst/>
          </a:prstGeom>
        </p:spPr>
      </p:pic>
      <p:sp>
        <p:nvSpPr>
          <p:cNvPr id="4" name="AutoShape 4"/>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8" name="TextBox 8"/>
          <p:cNvSpPr txBox="1"/>
          <p:nvPr/>
        </p:nvSpPr>
        <p:spPr>
          <a:xfrm>
            <a:off x="5285808" y="1193510"/>
            <a:ext cx="6124237"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生态系统理论将个体置于一个由多个相互关联的系统组成的环境中，这些系统包括微观系统（如家庭、学校）、中观系统（如社区、邻里）和宏观系统（如文化、社会政策）。</a:t>
            </a:r>
          </a:p>
        </p:txBody>
      </p:sp>
      <p:sp>
        <p:nvSpPr>
          <p:cNvPr id="9" name="AutoShape 9"/>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3" name="TextBox 13"/>
          <p:cNvSpPr txBox="1"/>
          <p:nvPr/>
        </p:nvSpPr>
        <p:spPr>
          <a:xfrm>
            <a:off x="4805461" y="2932299"/>
            <a:ext cx="6124237"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该理论认为，个体的适应行为是在与这些系统的相互作用中逐渐发展起来的。</a:t>
            </a:r>
          </a:p>
        </p:txBody>
      </p:sp>
      <p:sp>
        <p:nvSpPr>
          <p:cNvPr id="14" name="AutoShape 14"/>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2841924"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18" name="TextBox 18"/>
          <p:cNvSpPr txBox="1"/>
          <p:nvPr/>
        </p:nvSpPr>
        <p:spPr>
          <a:xfrm>
            <a:off x="4462139" y="4671088"/>
            <a:ext cx="6124237"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在适应行为评估中，生态系统理论提供了一种全面的视角，帮助评估者理解个体在复杂环境中的适应过程。</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生态系统理论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适应行为评估的方法与工具</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自然观察</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在自然环境中对个体的适应行为进行直接观察，记录其行为表现。</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参与观察</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评估者参与到被评估者的日常活动中，深入了解其适应行为。</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结构化观察</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使用预先设计的观察表格或指南，对被评估者的适应行为进行系统化观察。</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观察法</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t="8538" b="8538"/>
          <a:stretch>
            <a:fillRect/>
          </a:stretch>
        </p:blipFill>
        <p:spPr>
          <a:xfrm>
            <a:off x="6907441" y="1792193"/>
            <a:ext cx="4502196" cy="2732629"/>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个别访谈</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262116" y="157045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与被评估者进行一对一的深入交谈，了解其适应行为背后的动机、态度和感受。</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1272601" y="3332919"/>
            <a:ext cx="416357"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集体访谈</a:t>
            </a:r>
            <a:endParaRPr lang="en-US" sz="1100"/>
          </a:p>
        </p:txBody>
      </p:sp>
      <p:sp>
        <p:nvSpPr>
          <p:cNvPr id="23" name="AutoShape 23"/>
          <p:cNvSpPr/>
          <p:nvPr/>
        </p:nvSpPr>
        <p:spPr>
          <a:xfrm>
            <a:off x="1804696" y="347977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组织多个被评估者进行小组讨论，共同探讨适应行为的相关话题。</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271991" y="5124907"/>
            <a:ext cx="441594"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半结构化访谈</a:t>
            </a:r>
            <a:endParaRPr lang="en-US" sz="1100"/>
          </a:p>
        </p:txBody>
      </p:sp>
      <p:sp>
        <p:nvSpPr>
          <p:cNvPr id="27" name="AutoShape 27"/>
          <p:cNvSpPr/>
          <p:nvPr/>
        </p:nvSpPr>
        <p:spPr>
          <a:xfrm>
            <a:off x="1804696" y="5247188"/>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根据访谈主题，设计一系列开放性问题，引导被评估者自由表达。</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访谈法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由被评估者自行填写问卷，描述其适应行为及相关情况。</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自陈问卷</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由了解被评估者的他人（如家长、教师等）填写问卷，评价被评估者的适应行为。</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他评问卷</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使用经过标准化处理的问卷，确保评估结果的客观性和可比性。</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标准化问卷</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问卷法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https://d.book118.com/577025102165006041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2024-09-14T22:46:12.654</cp:lastPrinted>
  <dcterms:created xsi:type="dcterms:W3CDTF">2024-09-14T14:46:12Z</dcterms:created>
  <dcterms:modified xsi:type="dcterms:W3CDTF">2024-09-14T14:46:14Z</dcterms:modified>
</cp:coreProperties>
</file>