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6DEF6B-69DD-466F-ACA1-CB6EDE547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03CDA2-B0D7-45CA-8601-C2A1EA6E49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CD8F24-B85F-43AE-998F-8B5C4634B3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FBCDF6-FFC9-43D0-BE0A-170B3C49BB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B3667A-696E-41A3-92B6-8B905ACCB6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68056E-FA4F-4C14-9FE6-DFE8CE02ED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20F92F-869F-44AB-8E95-4170745DF5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409E35-37C4-40A4-B885-30BC690F5E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729EF8-52F3-4D3B-9E8F-6E4BAB3802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9E0203-B9BC-4EE4-972A-F0CCB45FF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7B5B64-256E-48BE-9C04-D98A0A93E7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02510511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rPr>
              <a:t>《红楼梦》中的文化内涵及其价值</a:t>
            </a:r>
            <a:endPar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panose="02010600030101010101" charset="-122"/>
                <a:ea typeface="黑体" panose="02010600030101010101" charset="-122"/>
                <a:cs typeface="黑体" panose="02010600030101010101" charset="-122"/>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rPr>
              <a:t>《红楼梦》中的文化背景</a:t>
            </a:r>
            <a:endPar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rPr>
              <a:t>《红楼梦》中的人物形象</a:t>
            </a:r>
            <a:endPar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rPr>
              <a:t>《红楼梦》中的文化内涵</a:t>
            </a:r>
            <a:endPar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rPr>
              <a:t>《红楼梦》中的价值体现</a:t>
            </a:r>
            <a:endPar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rPr>
              <a:t>《红楼梦》的影响与启示</a:t>
            </a:r>
            <a:endPar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84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微软雅黑" panose="020b0503020204020204" charset="-122"/>
                <a:ea typeface="微软雅黑" panose="020b0503020204020204" charset="-122"/>
                <a:cs typeface="微软雅黑" panose="020b0503020204020204" charset="-122"/>
              </a:rPr>
              <a:t>《红楼梦》中的文化背景</a:t>
            </a:r>
            <a:endParaRPr lang="en-US" sz="45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微软雅黑" panose="020b0503020204020204" charset="-122"/>
                <a:ea typeface="微软雅黑" panose="020b0503020204020204" charset="-122"/>
                <a:cs typeface="微软雅黑" panose="020b0503020204020204" charset="-122"/>
              </a:rPr>
              <a:t>Chapter</a:t>
            </a:r>
            <a:endParaRPr lang="en-US" sz="2400">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3820" b="238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709" b="2870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6815" r="681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封建社会的文化背景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封建礼教</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小说中展现了封建社会严格的礼教制度，强调尊卑有序、男女有别的封建伦理道德观念。</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封建迷信</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小说中涉及了许多封建迷信的元素，如算命、看相、求神拜佛等，反映了当时社会的信仰状况。</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封建道德</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小说中体现了封建社会的道德观念，如忠孝节义、三从四德等，对人物的行为和思想产生了深远的影响。</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家族制度</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小说中详细描绘了贾、史、王、薛四大家族的家族制度和家族关系，体现了封建社会家族之间的复杂联系。</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家族荣誉</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家族荣誉在小说中占据重要地位，家族成员的行为和决策往往与家族荣誉密切相关。</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家族伦理</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小说中强调了家族伦理道德观念，如孝顺、友爱、忠诚等，对家族成员的行为和思想产生了深远的影响。</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家族文化的体现</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建筑文化</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小说中详细描绘了贾府的建筑布局和装饰风格，体现了传统建筑文化的特点。</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诗词文化</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小说中涉及了许多古典诗词，通过诗词表达了人物的情感和思想，展现了传统文化的魅力。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戏曲文化</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小说中多次提到戏曲表演，反映了当时社会的戏曲文化状况，传承了传统戏曲的艺术形式。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传统文化的传承</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84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微软雅黑" panose="020b0503020204020204" charset="-122"/>
                <a:ea typeface="微软雅黑" panose="020b0503020204020204" charset="-122"/>
                <a:cs typeface="微软雅黑" panose="020b0503020204020204" charset="-122"/>
              </a:rPr>
              <a:t>《红楼梦》中的人物形象</a:t>
            </a:r>
            <a:endParaRPr lang="en-US" sz="45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微软雅黑" panose="020b0503020204020204" charset="-122"/>
                <a:ea typeface="微软雅黑" panose="020b0503020204020204" charset="-122"/>
                <a:cs typeface="微软雅黑" panose="020b0503020204020204" charset="-122"/>
              </a:rPr>
              <a:t>Chapter</a:t>
            </a:r>
            <a:endParaRPr lang="en-US" sz="2400">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8086" r="18086"/>
          <a:stretch>
            <a:fillRect/>
          </a:stretch>
        </p:blipFill>
        <p:spPr>
          <a:xfrm>
            <a:off x="6511618"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贾宝玉是《红楼梦》中的主要人物之一，他具有与众不同的性格和行为特点，被视为封建社会的叛逆者。</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他追求自由、独立和真实，不拘泥于传统的封建礼教和道德观念，敢于挑战权威和传统观念。</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贾宝玉的形象揭示了封建社会中个体与社会的矛盾和冲突，以及人性的复杂性和多样性。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贾宝玉的人物形象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t="15625" b="1562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16625" b="1662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林黛玉是《红楼梦》中的女主角之一，她具有聪明、机智、敏感和情感丰富的特点。</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她对爱情和生活有着极高的追求和标准，不妥协于世俗的价值观和道德观念。</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林黛玉的形象反映了女性在封建社会中的地位和处境，以及她们所面临的种种束缚和限制。</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林黛玉的人物形象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15" b="28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7609" b="2760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65" b="66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王熙凤的人物形象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王熙凤是《红楼梦》中的重要女性形象之一，她具有精明、能干、机智和果敢的特点。</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她善于处理各种复杂的人际关系和社会事务，有着极高的管理和组织能力。</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王熙凤的形象揭示了女性在封建社会中也可以拥有较高的社会地位和权力，但需要付出相应的代价和牺牲。</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https://d.book118.com/577025105112006025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微软雅黑</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2024-08-30T04:59:10.073</cp:lastPrinted>
  <dcterms:created xsi:type="dcterms:W3CDTF">2024-08-29T20:59:10Z</dcterms:created>
  <dcterms:modified xsi:type="dcterms:W3CDTF">2024-08-29T20:59:11Z</dcterms:modified>
</cp:coreProperties>
</file>