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76CAC-9AA8-460B-872A-0385E7429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73B9F-E3DF-439F-ACE8-B40E31B46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B56FC-FCCD-4B4C-A387-E604C70B0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0D82E-8B04-4922-B9AA-14B21CA77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07DA06-A398-4242-9A1A-7D79A6BB2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1B463E-763D-4068-B744-BEBDD01C3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F3EB63-1A36-4523-B591-68F978462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05731-4663-4559-83A4-5AE5AC2E0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F3B00-7099-419C-BA54-234B5DFB5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C387F-837D-456E-A3F2-E944E2F8E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082D1-7285-41A1-AC5B-FA89A20EF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26116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漫画app筹资计划书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7898" y="4075345"/>
            <a:ext cx="2636207" cy="31212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58966" y="4990945"/>
            <a:ext cx="3074071" cy="31212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筹资计划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团队介绍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项目介绍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本项目旨在开发一款针对传统文化和教育领域的漫画app，以满足用户对于个性化、专业化漫画内容的需求。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近年来，随着互联网技术的不断发展，人们对于文化娱乐的需求也在不断增长，漫画app作为一种新型的文化消费形式，逐渐受到了广大年轻用户的青睐。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在当前市场，已有不少漫画app在竞争，但仍有很大的发展空间，尤其是在一些细分领域，如传统文化、教育漫画等，有着巨大的潜力。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0" b="10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916" b="16916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开发一款集传统文化、教育内容与漫画表现形式于一体的app，为用户提供丰富、优质的漫画阅读体验。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通过精细化运营和营销策略，提高app的知名度和用户粘性，成为该领域的领导者。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在三年内实现用户规模突破1000万，并实现盈利。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热爱传统文化和教育内容的年轻用户，特别是90后和00后。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针对人群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集教育、文化、娱乐为一体，既具有知识性，又具有趣味性。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成为国内领先的传统文化和教育漫画app，为用户提供高品质的漫画阅读体验。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漫画app用户规模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近年来，随着互联网的普及和漫画文化的盛行，漫画app的用户规模也在不断扩大。特别是年轻人群体，对于优质的漫画内容有着极高的需求。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用户使用漫画app的行为习惯逐渐养成，越来越多的用户开始接受付费阅读漫画内容。同时，用户对于个性化推荐、社交互动等功能的需求也日益明显。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目前市场上已经有多家知名漫画app，如腾讯动漫、哔哩哔哩漫画等。这些竞争对手在用户规模、内容资源、品牌影响力等方面具有较大优势。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相比竞争对手，我们的漫画app在用户体验、个性化推荐、社交互动等方面有着独特的优势。同时，我们将致力于打造更加丰富多样的内容资源，以满足用户的多元化需求。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竞争态势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我们的目标用户群体主要是年轻人群体，特别是90后和00后等年轻一代，他们对漫画有着较高的兴趣和需求。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我们将致力于打造一款集优质内容、个性化推荐、社交互动于一体的漫画app，以满足目标用户群体的需求。同时，我们将积极推广和拓展海外市场，以扩大用户规模和提高品牌影响力。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目标市场细分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我们的漫画app拥有庞大的漫画库，涵盖各种类型，满足不同用户的喜好。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海量高清漫画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4458" r="34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实时更新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5750" r="3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优质用户体验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5250" r="35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我们持续更新漫画内容，为用户提供最新的漫画作品。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简洁大气的界面设计，方便用户操作，同时提供舒适的阅读体验。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独家原创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我们的漫画app拥有众多独家原创作品，为用户提供更多精彩内容。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多平台支持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支持iOS、Android、Web等多平台，方便用户随时随地阅读。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强大的编辑团队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我们的编辑团队精心挑选优质作品，为用户推荐更多好作品。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020" r="70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用户可免费下载并试用我们的漫画app，感受产品的魅力。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免费试用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推出会员制度，会员可享受更多特权，如无广告、免费阅读独家作品等。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利用微博、微信、抖音等社交媒体平台，发布漫画app的宣传视频、图片和文章，提高用户关注度和知名度。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与知名漫画作者、网红或意见领袖合作，进行口碑传播，吸引粉丝关注和下载。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在人流量较大的商场、学校、电影院等场所进行宣传活动，如发放宣传单、设置展示台等。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推广策略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横幅广告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在网站或应用首页设置横幅广告，引导用户点击下载。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广告联盟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加入广告联盟，与其他应用互相推广，实现流量共享和用户增长。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视频广告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制作精彩的漫画app宣传视频，发布在各大视频网站上，吸引用户观看和下载。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https://d.book118.com/577026116044006031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2024-09-03T09:12:49.451</cp:lastPrinted>
  <dcterms:created xsi:type="dcterms:W3CDTF">2024-09-03T01:12:49Z</dcterms:created>
  <dcterms:modified xsi:type="dcterms:W3CDTF">2024-09-03T01:12:51Z</dcterms:modified>
</cp:coreProperties>
</file>