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1ED5E-B1F0-4CD4-A7A5-14E5C96E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9425-FC80-4303-900C-A859D1E5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54C1F-767F-496B-9A34-93310B85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FAFC6-0510-47AA-9DFD-1459B904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4C7B4-E038-42BB-85E4-A211A191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1A403-2E7A-4ECF-AEE4-D4ED3421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BCE83-C172-4AA1-BC7C-F486AA51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75FF6-5AF6-401F-9AEC-CFAE79E46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71921-83FB-4F66-96EA-18A5717A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E7C9B-C1F6-4627-A831-079100268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EDB17-31D9-421D-8F22-99FC716B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31045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开展知识产权宣传日活动方案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33" r="97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知识产权是保护创新成果的重要法律手段，能够激励企业和社会进行更多的创新活动。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知识产权的合理保护能够促进技术创新和产业升级，推动经济发展。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知识产权的严格保护能够遏制侵权行为，维护市场秩序，保障公平竞争。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当前知识产权保护的挑战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当前市场上存在大量侵权行为，严重侵犯了知识产权所有人的合法权益。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部分企业和个人对知识产权保护的重要性认识不足，缺乏自我保护意识。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知识产权维权成本较高，部分权利人可能因维权成本过高而放弃维权。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侵权行为频发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保护意识薄弱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维权成本高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提高知识产权保护意识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普及知识产权知识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展示知识产权成果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促进合作与交流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开展宣传活动的目的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展示知识产权领域的优秀成果和创新实践，激励更多的创新活动。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向公众普及知识产权的基本概念、法律法规和保护途径，提高维权能力。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通过宣传活动，提高社会各界对知识产权保护的重视程度，增强自我保护意识。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搭建合作与交流平台，推动知识产权领域的合作与共同发展。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主题应具有吸引力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主题应该简洁明了，富有创意，能够吸引公众的关注和参与。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主题应与时代背景相结合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主题应结合当前的社会热点和政策方向，反映时代特征和要求。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主题应紧扣知识产权保护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主题应突出知识产权保护的重要性，强调尊重和保护知识产权的意识。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主题的确定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解读主题的意义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解读主题的内涵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解读主题的实现路径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主题的解读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详细解释主题所包含的核心概念、价值和目标，让参与者深入理解活动的意义。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分析如何通过具体的活动和措施来实现主题，为活动的组织和实施提供指导。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对主题进行深入解读，阐述其对于知识产权保护和经济社会发展的重要意义。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通过宣传活动，增强公众对知识产权的认识和尊重，提高全社会的知识产权保护意识。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提升公众知识产权意识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通过宣传活动，推动政府、企业和个人更加重视和参与知识产权保护工作，形成良好的保护氛围。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促进知识产权保护工作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知识产权保护对于创新驱动发展和建设创新型国家具有重要意义，宣传活动有助于推动经济社会发展。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在官方网站上发布知识产权相关的文章、视频和案例，提高公众对知识产权的认识。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01" b="114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292" r="3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利用微博、微信、抖音等社交媒体平台，发布知识产权相关的动态和信息，扩大宣传覆盖面。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邀请专家进行线上讲座或访谈，与观众进行互动交流，解答疑问。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宣传周活动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在社区、学校、企业等场所举办知识产权宣传周活动，通过展览、讲座等形式向公众普及知识产权知识。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宣传册发放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制作知识产权宣传册，向公众免费发放，提高公众对知识产权的认知度。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在公共场所投放知识产权公益广告，引起公众关注和重视。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制作知识产权主题的短视频，通过社交媒体等渠道进行传播。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设计具有创意和吸引力的海报，用于线上线下宣传。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宣传册设计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制作内容丰富、图文并茂的宣传册，向公众传递知识产权的重要性和保护方法。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宣传品设计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https://d.book118.com/577031045121006031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2024-09-03T23:44:37.307</cp:lastPrinted>
  <dcterms:created xsi:type="dcterms:W3CDTF">2024-09-03T15:44:37Z</dcterms:created>
  <dcterms:modified xsi:type="dcterms:W3CDTF">2024-09-03T15:44:39Z</dcterms:modified>
</cp:coreProperties>
</file>