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5" r:id="rId28"/>
    <p:sldId id="327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508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924EA-C019-44B4-B0AF-2276DB2C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E6F1E-FB03-42ED-B6FC-1567DE8A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F6C81-9CAE-4686-A6E6-ED61632D1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C64AE-1887-4372-B9CF-6CC34FB23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46ECE6-656F-4F14-8F9E-A60E9E0DF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88576D-9016-412B-B1E8-BBD8FF061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1D2E6A-E33B-41D9-9F51-8E4044052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1940D-CD32-4571-BAD5-83FF1BF5A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0823A-E99B-4B05-A3B7-C6CF2AFBF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B6014-8D40-4358-8927-F12D87B10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6BDE2-D67B-499D-8F9F-80F737B54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0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9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36.xml" /><Relationship Id="rId4" Type="http://schemas.openxmlformats.org/officeDocument/2006/relationships/tags" Target="../tags/tag43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4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39.xml" /><Relationship Id="rId4" Type="http://schemas.openxmlformats.org/officeDocument/2006/relationships/tags" Target="../tags/tag440.xml" /><Relationship Id="rId5" Type="http://schemas.openxmlformats.org/officeDocument/2006/relationships/tags" Target="../tags/tag441.xml" /><Relationship Id="rId6" Type="http://schemas.openxmlformats.org/officeDocument/2006/relationships/tags" Target="../tags/tag44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48.xml" /><Relationship Id="rId4" Type="http://schemas.openxmlformats.org/officeDocument/2006/relationships/tags" Target="../tags/tag449.xml" /><Relationship Id="rId5" Type="http://schemas.openxmlformats.org/officeDocument/2006/relationships/tags" Target="../tags/tag450.xml" /><Relationship Id="rId6" Type="http://schemas.openxmlformats.org/officeDocument/2006/relationships/tags" Target="../tags/tag451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2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1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tags" Target="../tags/tag468.xml" /><Relationship Id="rId6" Type="http://schemas.openxmlformats.org/officeDocument/2006/relationships/tags" Target="../tags/tag469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7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tags" Target="../tags/tag474.xml" /><Relationship Id="rId6" Type="http://schemas.openxmlformats.org/officeDocument/2006/relationships/tags" Target="../tags/tag475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7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6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81.xml" /><Relationship Id="rId4" Type="http://schemas.openxmlformats.org/officeDocument/2006/relationships/tags" Target="../tags/tag482.xml" /><Relationship Id="rId5" Type="http://schemas.openxmlformats.org/officeDocument/2006/relationships/tags" Target="../tags/tag483.xml" /><Relationship Id="rId6" Type="http://schemas.openxmlformats.org/officeDocument/2006/relationships/tags" Target="../tags/tag484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8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7.xml" /><Relationship Id="rId4" Type="http://schemas.openxmlformats.org/officeDocument/2006/relationships/tags" Target="../tags/tag48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5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90.xml" /><Relationship Id="rId4" Type="http://schemas.openxmlformats.org/officeDocument/2006/relationships/tags" Target="../tags/tag491.xml" /><Relationship Id="rId5" Type="http://schemas.openxmlformats.org/officeDocument/2006/relationships/tags" Target="../tags/tag492.xml" /><Relationship Id="rId6" Type="http://schemas.openxmlformats.org/officeDocument/2006/relationships/tags" Target="../tags/tag49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9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496.xml" /><Relationship Id="rId4" Type="http://schemas.openxmlformats.org/officeDocument/2006/relationships/tags" Target="../tags/tag49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9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04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499.xml" /><Relationship Id="rId4" Type="http://schemas.openxmlformats.org/officeDocument/2006/relationships/tags" Target="../tags/tag500.xml" /><Relationship Id="rId5" Type="http://schemas.openxmlformats.org/officeDocument/2006/relationships/tags" Target="../tags/tag501.xml" /><Relationship Id="rId6" Type="http://schemas.openxmlformats.org/officeDocument/2006/relationships/tags" Target="../tags/tag50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50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505.xml" /><Relationship Id="rId4" Type="http://schemas.openxmlformats.org/officeDocument/2006/relationships/tags" Target="../tags/tag50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0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310500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告知承诺制及其法律困境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一、告知承诺制的概念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三、解决法律困境的建议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二、告知承诺制的法律困境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今社会，告知承诺制作为一种行政管理方式，在许多领域得到了广泛应用。它旨在简化行政程序，提高行政效率，为公众提供更加便捷的服务。然而，告知承诺制在实践中也面临着一些法律困境，需要我们认真思考和解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一、告知承诺制的概念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一、告知承诺制的概念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告知承诺制是指行政机关在办理行政事项时，以书面形式将法律法规规定的直接涉及公民、法人或其他组织的重大利益的许可事项一次性告知申请人，要求其在规定时间内提交所需材料，并书面承诺按照要求提交材料、符合条件并愿意承担相应的法律责任。如果申请人书面承诺符合条件并愿意承担相应的法律责任，行政机关将予以办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二、告知承诺制的法律困境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1、缺乏法律依据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1、缺乏法律依据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告知承诺制在实践中缺乏明确的法律依据。虽然一些地方性法规和规章对告知承诺制有所规定，但这些规定往往比较零散、不统一，缺乏上位法的支持。这就导致告知承诺制的合法性受到质疑，容易引发行政争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2、存在诚信风险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2、存在诚信风险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告知承诺制的核心是建立在申请人诚信基础上的。然而，在实际操作中，由于缺乏有效的监管机制，申请人可能存在虚假承诺、事后反悔等行为，给行政机关的管理带来困难。同时，由于诚信风险的存在，行政机关也容易陷入法律纠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3、存在权力滥用风险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3、存在权力滥用风险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告知承诺制赋予了行政机关一定的自由裁量权。然而，在实际操作中，由于缺乏有效的监督机制，行政机关可能存在滥用职权的情况。比如，对于同一事项的不同申请人在办理时存在不同的要求和标准，或者故意设置障碍拒绝办理等。这些行为都可能导致行政机关的形象受损，降低公众的信任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4、缺乏有效的救济途径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4、缺乏有效的救济途径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告知承诺制在实际操作中存在一些争议和纠纷。由于缺乏有效的救济途径，申请人的合法权益往往难以得到保障。比如，当申请人认为自己的合法权益受到侵害时，往往无法通过法律途径进行维权。这不仅增加了行政机关的管理难度，也容易引发社会矛盾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三、解决法律困境的建议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1、完善法律法规体系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1、完善法律法规体系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确保告知承诺制的合法性和权威性，需要完善法律法规体系。建议国家层面出台相关法律法规，对告知承诺制作出统一规定，明确其适用范围、操作程序、监管措施和法律责任等内容。同时，地方性法规和规章也应根据实际情况进行修订和完善，确保与上位法的一致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2、加强诚信体系建设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2、加强诚信体系建设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诚信体系建设是告知承诺制顺利实施的重要保障。建议行政机关建立完善的诚信档案管理制度，对申请人的信用状况进行记录和评估。对于存在不良信用记录的申请人，行政机关可以采取相应的限制措施，以降低诚信风险。同时，还应加强宣传教育，提高公众的诚信意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3、规范行政机关自由裁量权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3、规范行政机关自由裁量权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防止行政机关滥用职权，需要规范其自由裁量权。建议制定详细的操作规程和标准，明确不同事项的具体要求和标准。同时，加强监督机制建设，通过内部监督、外部监督和社会监督等多种方式对行政机关的自由裁量权进行制约。对于发现的违规行为，应依法追究相关人员的责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4、完善救济途径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4、完善救济途径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保障申请人的合法权益，需要完善救济途径。建议建立多元化的纠纷解决机制，如调解、仲裁、诉讼等。完善行政复议和行政诉讼制度，确保申请人可以通过法律途径维权。此外，还应加强法律援助工作，为经济困难的申请人提供法律援助服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https://d.book118.com/577031050001006033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24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告知承诺制及其法律困境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2024-09-06T02:55:50.503</cp:lastPrinted>
  <dcterms:created xsi:type="dcterms:W3CDTF">2024-09-05T18:55:50Z</dcterms:created>
  <dcterms:modified xsi:type="dcterms:W3CDTF">2024-09-05T18:55:58Z</dcterms:modified>
</cp:coreProperties>
</file>