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649A2-6C10-4AF9-A617-8DDACB53A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94E77-B9AD-4B13-9881-32DDA35FD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7DDC0-ED51-4CC0-9B1B-5590455AC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4BBF8-7B33-479D-BAED-96FC214E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6FE304-DE12-4D02-B12E-75BB148CC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61C0A-7199-4446-9F3A-EC05783C3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0C5CC-AADE-46AE-88A6-9DC8743D1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12135-D052-4BAF-B261-EEECC7F40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665C0-C787-4C7E-9D71-81273D413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A965F-0A2C-43BC-BC77-FF778727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06DAD-5EB6-474D-94AC-308FB99EF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8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7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35025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会员制零售商人员培训市场趋势与消费者需求洞察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商品策划与运营管理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会员关系管理与忠诚度提升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数字化技术应用与创新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20" r="31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当前零售市场呈现多元化、个性化、智能化等趋势，线上线下融合加速，消费者需求日益多样化。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零售市场现状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未来零售市场将继续向数字化、智能化方向发展，同时注重提升消费者体验，打造全渠道、全场景的购物体验。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零售市场现状与未来展望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会员制零售模式起源于国外，近年来在国内逐渐兴起，以提供高品质、个性化服务为特点，受到越来越多消费者的青睐。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会员制零售模式能够精准定位目标客群，提供个性化服务，增强消费者黏性，同时通过会员费等方式实现盈利。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会员制零售模式发展及优势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会员制零售模式发展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当前零售市场竞争激烈，传统零售商、电商平台等纷纷布局会员制零售市场，竞争日益加剧。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会员制零售市场具有广阔的市场前景和巨大的发展潜力，但同时也面临着消费者需求多样化、行业竞争激烈等挑战。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行业竞争格局与机遇挑战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政策法规对零售市场及会员制零售模式的发展具有重要影响，如消费者权益保护法、反垄断法等法规对市场秩序和公平竞争具有保障作用。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企业应密切关注政策法规变化，及时调整经营策略，加强合规管理，确保在法规允许范围内开展业务。同时，积极与政府部门沟通合作，争取政策支持和优惠措施，为企业发展创造良好环境。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消费者画像及特征分析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以25-45岁中青年为主，具备一定消费能力。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女性消费者占比较高，关注家庭消费和品质生活。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主要集中在一、二线城市，注重品牌和服务体验。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多为白领、自由职业者和企业家，追求个性化消费。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购买频次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购买偏好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忠诚度培养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购买行为与心理研究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会员制零售商的消费者购买频次较高，注重便捷性。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倾向于购买高品质、有品牌保障的商品，注重性价比。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容易受到亲友推荐、社交媒体和广告等因素影响，决策周期相对较短。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通过提供个性化服务、积分兑换等方式提升消费者忠诚度。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会员等级制度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专属活动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会员权益设计及吸引力提升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设立不同等级的会员权益，如折扣、积分兑换等，激发消费者购买欲望。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提供个性化购物推荐、定制化商品等，满足消费者个性化需求。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定期举办会员专属活动，如新品试用、会员日等，增强会员归属感和黏性。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与其他品牌或机构合作，为会员提供更多元化的权益和服务。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通过问卷调查、电话访谈、社交媒体互动等方式收集客户反馈。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将客户反馈问题进行分类整理，如商品质量、服务态度、价格等。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针对问题制定相应的改进措施，如优化商品结构、提升服务质量、调整价格策略等。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建立客户满意度持续改进机制，定期评估并调整改进措施，不断提升客户满意度。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客户满意度调查与改进方向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商品策划与运营管理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根据目标消费者群体和市场需求，明确各品类的定位及细分，打造具有差异化和竞争力的商品组合。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品类定位与细分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制定科学的选品原则和标准，包括品质、价格、品牌、流行度等方面，确保选品的准确性和有效性。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选品原则与标准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运用大数据和人工智能技术，对消费者行为、市场趋势等进行分析和预测，为选品提供数据支持。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商品品类规划及选品策略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根据商品成本、市场需求、竞争对手等因素，制定合理的定价策略，包括高价、低价、促销价等。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价格带管理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建立灵活的价格调整机制，根据市场变化、销售情况等及时调整价格，保持价格竞争力。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合理规划价格带，满足不同消费者群体的需求，提高销售额和客户满意度。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价格策略制定及调整方法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促销活动设计及执行效果评估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促销活动类型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设计多种类型的促销活动，如满减、折扣、赠品等，吸引消费者购买。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制定详细的活动策划方案和执行计划，确保活动的顺利进行和目标的达成。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对促销活动的效果进行评估和分析，包括销售额、客流量、客户满意度等指标，为后续活动提供参考和改进方向。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https://d.book118.com/577035025201006045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2024-09-20T21:16:40.626</cp:lastPrinted>
  <dcterms:created xsi:type="dcterms:W3CDTF">2024-09-20T13:16:40Z</dcterms:created>
  <dcterms:modified xsi:type="dcterms:W3CDTF">2024-09-20T13:16:42Z</dcterms:modified>
</cp:coreProperties>
</file>