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9CC9B-4007-490A-AFB8-76AF2643D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82244-F9BF-41A4-B680-1C0F6D451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6BB73-E958-48F5-BEBD-5A90BA229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9DC62-D86B-4B7B-84BB-C35477DC5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969168-5107-4878-9FF8-438B832A7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300E4-A9EB-4B1B-A3B7-B063B578C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10782A-53E0-4C2A-8A2B-8CCBAFC8E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506B4-41DB-47EE-9912-258C7047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D2955-9EFB-48DC-918A-F4209A786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06939-F24B-4687-98E9-05FC3B4A9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0EFAA-0E43-45E9-873D-E76BD7AB9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36165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党课培训的心得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党课培训的理论学习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党课培训的实践锻炼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党课培训中的思想感悟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党课培训中的收获与成长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党课培训后的思考与展望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提高党员思想觉悟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党课培训是加强党员思想政治教育的重要途径，通过系统学习党的理论、路线、方针、政策，提高党员的政治觉悟和思想认识。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传承党的优良传统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党课培训有助于传承党的优良传统和作风，使党员更加深入地了解党的历史、文化和精神内涵。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适应新时代发展需要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随着时代的发展和社会的进步，党课培训的内容和形式也需要不断更新和完善，以适应新时代的发展需要。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通过案例分析、小组讨论、实践活动等形式，将理论知识与实践相结合，提高党员的综合素质和应对能力。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党的基本理论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学习马克思主义、毛泽东思想、邓小平理论、三个代表重要思想、科学发展观等党的基本理论，掌握党的基本路线和方针政策。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党的历史和优良传统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了解党的历史发展进程、重要事件和人物，以及党的优良传统和作风，增强党员的历史使命感和责任感。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党建工作和党员义务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学习党建工作的基本要求和党员的基本义务，了解党员的权利和保障措施，提高党员的党性修养和组织纪律性。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党课培训的理论学习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马克思主义哲学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深入学习了辩证唯物主义和历史唯物主义，掌握了科学的世界观和方法论。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马克思主义政治经济学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系统学习了劳动价值论、剩余价值论等，对资本主义经济制度的本质和规律有了更深刻的认识。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科学社会主义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通过学习社会主义从空想到科学的发展过程，更加坚定了走中国特色社会主义道路的信心。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马克思主义基本原理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37" b="12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286" b="132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48" b="79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党的路线方针政策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党的基本路线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全面理解了“一个中心、两个基本点”的党的基本路线，明确了以经济建设为中心，坚持四项基本原则和坚持改革开放的重要性。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党的方针政策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深入学习了党在各个时期的方针政策，包括经济、政治、文化、社会等方面的政策，对党的政策有了更加全面的了解。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党的最新理论成果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及时学习了习近平新时代中国特色社会主义思想，掌握了新时代党的创新理论。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党的历史和优良传统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通过学习党的历史经验，深刻认识到只有坚持党的领导、加强党的建设、推进改革开放，才能不断推动中国特色社会主义事业向前发展。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党的历史经验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系统学习了党从成立到发展壮大的历史进程，了解了党在不同历史时期的奋斗历程和取得的辉煌成就。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党的历史发展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深入学习了党的优良传统和作风，包括理论联系实际、密切联系群众、批评与自我批评等，对党的优良传统有了更加深刻的认识。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党的优良传统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党课培训的实践锻炼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通过参加党课、组织生活会等党组织活动，深入学习了党的理论和路线方针政策，增强了党性修养和政治觉悟。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增强了党性修养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通过参与党组织的日常工作，了解了党的组织原则、组织制度、组织运作等方面的知识，对党的组织建设有了更深入的认识。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了解了党的组织运作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在党组织活动中，通过与党员的交流和学习，提高了自身的思想政治素质，增强了政治敏感性和政治鉴别力。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提高了思想政治素质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参加党组织活动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进行社会调查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通过社会调查，深入了解了我国社会的现实情况，包括经济、政治、文化、社会等各个方面的状况，对国情有了更全面的认识。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培养了社会实践能力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在社会调查过程中，学会了如何制定调查计划、收集资料、整理分析数据等社会实践技能，培养了自身的社会实践能力。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增强了社会责任感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通过社会调查，更加深刻地认识到自身所肩负的社会责任，增强了为社会作贡献的意识和行动。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深入了解了社会现实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通过志愿服务，践行了社会主义核心价值观，弘扬了“奉献、友爱、互助、进步”的志愿精神，传递了社会正能量。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践行了社会主义核心价值观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在志愿服务过程中，不仅提升了自身的组织协调能力、沟通交流能力等综合素质，还拓展了人际关系和社交网络。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提升了个人综合素质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志愿服务活动的开展，有助于促进社会的和谐与发展，为构建社会主义和谐社会贡献了一份力量。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促进了社会和谐发展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开展志愿服务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https://d.book118.com/577036165066006033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2024-09-06T21:48:55.870</cp:lastPrinted>
  <dcterms:created xsi:type="dcterms:W3CDTF">2024-09-06T13:48:55Z</dcterms:created>
  <dcterms:modified xsi:type="dcterms:W3CDTF">2024-09-06T13:48:57Z</dcterms:modified>
</cp:coreProperties>
</file>