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AABB6C-8C2E-46DB-8468-74C175C2D6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83C402-2B30-4457-B777-0C8862B4B4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A76429-BE70-4359-9F53-9B55931015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B80343-06E7-49E2-A84C-088A2933CB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CFAC549-51BF-4967-9D4C-F3BE0E4ABB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1D08F08-8114-41CE-908A-4B14ECEE11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E73F5EB-9728-4944-8A41-59521D68B5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942612-E019-4AE0-AEFD-C2819C7F82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D2BF7F-6815-48FD-9231-2D0C2A8689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DE1627-B8F5-4E9F-8594-DDB5A64FCE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64553D-D7CF-4288-98BA-80BAC16CF8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7040032152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2024-01-31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抗凝剂使用突变病情观察与护理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抗凝剂使用突变病情概述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观察与评估方法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护理措施制定与实施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并发症预防与处理策略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患者教育与心理支持工作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观察抗凝剂使用过程中患者病情的突变情况，以便及时采取有效的护理措施，保障患者安全。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抗凝剂广泛应用于临床，但使用过程中可能导致患者出现出血、血栓等突变病情，因此需要密切观察并及时处理。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本次汇报将围绕抗凝剂使用过程中可能出现的突变病情，包括出血、血栓、过敏反应等，以及相应的护理措施进行展开。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汇报范围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首先介绍抗凝剂的基本知识，包括其作用机制、适应症和禁忌症等；接着分析抗凝剂使用过程中可能出现的突变病情及其原因；最后探讨针对这些突变病情的护理措施，包括观察要点、处理方法和预防措施等。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内容概述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汇报范围和内容概述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抗凝剂使用突变病情概述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041" r="3104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指在使用抗凝剂过程中，患者突然出现与预期治疗效果不符的病情变化。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突变病情定义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根据病情变化的性质和严重程度，可分为轻微突变、中度突变和重度突变。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突变病情分类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突变病情定义及分类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62" b="262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抗凝剂使用不当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患者个体差异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药物相互作用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过量或不足量使用抗凝剂，可能导致患者凝血功能异常，从而引发突变病情。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不同患者对抗凝剂的反应和耐受性存在差异，可能导致部分患者在使用抗凝剂后出现突变病情。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抗凝剂与其他药物同时使用，可能产生药物相互作用，影响抗凝效果，导致突变病情发生。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抗凝剂使用与突变关系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TextBox 5"/>
          <p:cNvSpPr txBox="1"/>
          <p:nvPr/>
        </p:nvSpPr>
        <p:spPr>
          <a:xfrm>
            <a:off x="2591991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7" name="Freeform 7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TextBox 9"/>
          <p:cNvSpPr txBox="1"/>
          <p:nvPr/>
        </p:nvSpPr>
        <p:spPr>
          <a:xfrm>
            <a:off x="8769620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1" name="Freeform 11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5481304" y="2723007"/>
            <a:ext cx="11734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100%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临床表现及危害程度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1482995" y="3429572"/>
            <a:ext cx="2944273" cy="1699450"/>
          </a:xfrm>
          <a:prstGeom prst="roundRect">
            <a:avLst>
              <a:gd name="adj" fmla="val 1995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95860" y="3248978"/>
            <a:ext cx="2944273" cy="1880045"/>
          </a:xfrm>
          <a:prstGeom prst="roundRect">
            <a:avLst>
              <a:gd name="adj" fmla="val 19953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710249" y="3429572"/>
            <a:ext cx="2942844" cy="1699450"/>
          </a:xfrm>
          <a:prstGeom prst="roundRect">
            <a:avLst>
              <a:gd name="adj" fmla="val 19953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患者可能出现轻微出血、皮肤瘀斑等症状，对生命健康影响较小。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患者可能出现消化道出血、血尿、关节出血等症状，需要及时采取治疗措施。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患者可能出现颅内出血、大量咯血等严重症状，危及生命，需紧急抢救。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轻微突变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中度突变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重度突变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观察与评估方法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凝血功能检查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血小板计数和功能检查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肝肾功能检查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实验室检查项目选择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监测血小板数量及功能变化，以判断抗凝剂是否引起血小板减少或功能障碍。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部分抗凝剂经肝肾代谢，需定期监测肝肾功能指标，以评估药物安全性。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包括凝血酶原时间（PT）、活化部分凝血活酶时间（APTT）等，用于评估抗凝剂对凝血系统的影响。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观察心脏结构及功能变化，评估抗凝剂对心脏瓣膜等结构的影响。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超声心动图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监测血管内径、血流速度及血栓形成情况，以评估抗凝剂疗效及安全性。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血管超声检查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对于疑似出现抗凝剂相关并发症的患者，可进行CT或MRI检查以明确诊断。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CT/MRI检查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影像学检查技术应用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AutoShape 5"/>
          <p:cNvSpPr/>
          <p:nvPr/>
        </p:nvSpPr>
        <p:spPr>
          <a:xfrm flipH="1">
            <a:off x="3838147" y="1287233"/>
            <a:ext cx="2035112" cy="2035112"/>
          </a:xfrm>
          <a:prstGeom prst="ellipse">
            <a:avLst/>
          </a:prstGeom>
          <a:noFill/>
          <a:ln w="9525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556617" y="1941220"/>
            <a:ext cx="595503" cy="1060133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8" name="Freeform 8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8" name="Group 58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59" name="AutoShape 59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1" name="Group 61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2" name="AutoShape 62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Freeform 63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4" name="AutoShape 64"/>
          <p:cNvSpPr/>
          <p:nvPr/>
        </p:nvSpPr>
        <p:spPr>
          <a:xfrm flipH="1">
            <a:off x="1061323" y="2678169"/>
            <a:ext cx="653320" cy="65179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 flipH="1">
            <a:off x="3695557" y="2678169"/>
            <a:ext cx="653320" cy="65179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 flipH="1">
            <a:off x="6337221" y="2678169"/>
            <a:ext cx="653320" cy="65179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7" name="AutoShape 67"/>
          <p:cNvSpPr/>
          <p:nvPr/>
        </p:nvSpPr>
        <p:spPr>
          <a:xfrm flipH="1">
            <a:off x="8962406" y="2678169"/>
            <a:ext cx="651796" cy="651796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TextBox 68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出血倾向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血栓形成表现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过敏反应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其他不良反应</a:t>
            </a:r>
          </a:p>
        </p:txBody>
      </p:sp>
      <p:grpSp>
        <p:nvGrpSpPr>
          <p:cNvPr id="76" name="Group 7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7" name="AutoShape 7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TextBox 9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临床症状观察要点</a:t>
              </a:r>
            </a:p>
          </p:txBody>
        </p:sp>
      </p:grpSp>
      <p:sp>
        <p:nvSpPr>
          <p:cNvPr id="98" name="TextBox 98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监测患者有无皮疹、瘙痒、呼吸困难等过敏反应症状。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注意患者有无肢体肿胀、疼痛、皮温升高等血栓形成表现。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观察患者皮肤、黏膜、消化道等部位有无出血点、瘀斑或血肿形成。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关注患者有无恶心、呕吐、腹泻等消化道症状，以及肝肾功能异常等其他不良反应。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https://d.book118.com/577040032152006043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2024-09-17T20:53:35.732</cp:lastPrinted>
  <dcterms:created xsi:type="dcterms:W3CDTF">2024-09-17T12:53:35Z</dcterms:created>
  <dcterms:modified xsi:type="dcterms:W3CDTF">2024-09-17T12:53:37Z</dcterms:modified>
</cp:coreProperties>
</file>