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04334-9928-4028-B49D-69CD0A596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890F7-B427-476B-91AE-010983140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E7455-848E-44F2-8CB5-6E1B3CA66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F7996-8176-4AFD-8240-E19C634A1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3B5AAE-7FA1-48C2-B863-193D0C15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2DC8D-62B7-43BD-A64B-2331A62DF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F75C9E-BB10-4087-923A-8DE15FBE4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B0656-8E65-405E-B8F9-FBCD8625B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4203B-0CAA-4B53-903B-E28DDE7DF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931BC-1E3C-4E5E-91B7-5B499B0D0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FC1E9-D3D9-4EDD-AB37-1CD01A651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4015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生物老师职业生涯规划书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自我认识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培训和学习计划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实践和实习计划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评估和调整计划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3" b="1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我的职业兴趣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喜欢与年轻人交流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我热爱与年轻人交流，喜欢和他们分享知识和经验，这让我感到充实和满足。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对生物学科有浓厚兴趣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我对生物学有深厚的兴趣，对生物体的生命活动和生态系统的运行机制感到好奇。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善于发现和解决问题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我善于观察和发现问题，喜欢寻找问题的根源，并寻找解决方案。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我拥有扎实的生物学知识，对生物学科的各个领域都有深入的了解。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专业知识扎实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教学经验丰富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组织和管理能力强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我拥有多年的教学经验，能够灵活运用各种教学方法和技巧，帮助学生掌握知识。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我具备良好的组织和管理能力，能够有效地管理教学工作和学生活动。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我的职业能力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我尊重每一个学生的人格和个性，关注他们的需求和感受，尽力帮助他们实现自己的潜力。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尊重学生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我追求卓越的教学质量和学术水平，不断学习和提高自己的专业素养。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我重视团队合作，愿意与同事们合作，共同解决问题和提高工作效率。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我的职业价值观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建立良好的师生关系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与学生建立良好的关系，了解他们的需求和问题，提供及时的帮助和指导。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增强专业知识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通过参加学术会议、阅读专业书籍和文章，了解最新的生物学研究成果和教学理念。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通过参加培训、观摩其他教师的教学和自我反思，提高自己的教学技能和教学方法。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167" b="131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通过短期目标的实现，成为学校和家长认可的优秀生物教师。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成为优秀教师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通过参与学校和区域的教育改革，为提高学生的生物学素养和推动教育创新做出贡献。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参与教育改革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545" b="854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通过指导和培养年轻的生物教师，为他们的专业成长提供帮助和支持。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培养年轻教师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通过中期目标的实现，成为生物学教育和教育改革的专家，为全国的教育事业做出贡献。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成为教育专家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通过参与科普活动、撰写科普文章和书籍，推动生物学的普及和发展。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推动生物学普及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通过参与公益事业、支持贫困地区的教育发展，促进教育公平和普及。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不断更新教学理念和教学方法，提高教学效果。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定期参加专业培训课程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学习优秀教师的教学技巧和策略，反思自己的教学实践。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观摩优秀教师的教学实践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关注教育领域的研究动态，参与教学研究项目，提升教学理论水平。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开展教学研究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提升教学技能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注重实验技术与数据分析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学习并掌握先进的实验技术和数据分析方法，提高自己的实验技能。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参与科研项目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积极申请和参与科研项目，提高自己的科研能力和学术水平。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加强文献阅读与综述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定期阅读本领域的学术论文，掌握最新的研究动态和趋势。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提升科研能力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https://d.book118.com/577040156044006031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2024-09-03T09:14:24.832</cp:lastPrinted>
  <dcterms:created xsi:type="dcterms:W3CDTF">2024-09-03T01:14:24Z</dcterms:created>
  <dcterms:modified xsi:type="dcterms:W3CDTF">2024-09-03T01:14:27Z</dcterms:modified>
</cp:coreProperties>
</file>