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2" r:id="rId2"/>
    <p:sldMasterId id="2147483699"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2" r:id="rId36"/>
    <p:sldId id="355" r:id="rId37"/>
    <p:sldId id="357" r:id="rId38"/>
  </p:sldIdLst>
  <p:sldSz cx="9144000" cy="685800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slide" Target="slides/slide33.xml" /><Relationship Id="rId38" Type="http://schemas.openxmlformats.org/officeDocument/2006/relationships/slide" Target="slides/slide34.xml" /><Relationship Id="rId39" Type="http://schemas.openxmlformats.org/officeDocument/2006/relationships/tags" Target="tags/tag1.xml" /><Relationship Id="rId4" Type="http://schemas.openxmlformats.org/officeDocument/2006/relationships/notesMaster" Target="notesMasters/notesMaster1.xml" /><Relationship Id="rId40" Type="http://schemas.openxmlformats.org/officeDocument/2006/relationships/presProps" Target="presProps.xml" /><Relationship Id="rId41" Type="http://schemas.openxmlformats.org/officeDocument/2006/relationships/viewProps" Target="viewProps.xml" /><Relationship Id="rId42" Type="http://schemas.openxmlformats.org/officeDocument/2006/relationships/theme" Target="theme/theme1.xml" /><Relationship Id="rId43" Type="http://schemas.openxmlformats.org/officeDocument/2006/relationships/tableStyles" Target="tableStyles.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32770" name="页眉占位符 32769"/>
          <p:cNvSpPr>
            <a:spLocks noGrp="1"/>
          </p:cNvSpPr>
          <p:nvPr>
            <p:ph type="hdr" sz="quarter"/>
          </p:nvPr>
        </p:nvSpPr>
        <p:spPr>
          <a:xfrm>
            <a:off x="0" y="0"/>
            <a:ext cx="2971800" cy="457200"/>
          </a:xfrm>
          <a:prstGeom prst="rect">
            <a:avLst/>
          </a:prstGeom>
          <a:noFill/>
          <a:ln w="9525">
            <a:noFill/>
          </a:ln>
        </p:spPr>
        <p:txBody>
          <a:bodyPr/>
          <a:lstStyle/>
          <a:p>
            <a:pPr lvl="0"/>
            <a:endParaRPr lang="zh-CN" altLang="en-US" sz="1200"/>
          </a:p>
        </p:txBody>
      </p:sp>
      <p:sp>
        <p:nvSpPr>
          <p:cNvPr id="32771" name="日期占位符 32770"/>
          <p:cNvSpPr>
            <a:spLocks noGrp="1"/>
          </p:cNvSpPr>
          <p:nvPr>
            <p:ph type="dt" idx="1"/>
          </p:nvPr>
        </p:nvSpPr>
        <p:spPr>
          <a:xfrm>
            <a:off x="3884613" y="0"/>
            <a:ext cx="2971800" cy="457200"/>
          </a:xfrm>
          <a:prstGeom prst="rect">
            <a:avLst/>
          </a:prstGeom>
          <a:noFill/>
          <a:ln w="9525">
            <a:noFill/>
          </a:ln>
        </p:spPr>
        <p:txBody>
          <a:bodyPr/>
          <a:lstStyle/>
          <a:p>
            <a:pPr lvl="0" algn="r"/>
            <a:endParaRPr lang="zh-CN" altLang="en-US" sz="1200"/>
          </a:p>
        </p:txBody>
      </p:sp>
      <p:sp>
        <p:nvSpPr>
          <p:cNvPr id="32772" name="幻灯片图像占位符 32771"/>
          <p:cNvSpPr>
            <a:spLocks noRot="1" noTextEdit="1"/>
          </p:cNvSpPr>
          <p:nvPr>
            <p:ph type="sldImg" idx="2"/>
          </p:nvPr>
        </p:nvSpPr>
        <p:spPr>
          <a:xfrm>
            <a:off x="1143000" y="685800"/>
            <a:ext cx="4572000" cy="3429000"/>
          </a:xfrm>
          <a:prstGeom prst="rect">
            <a:avLst/>
          </a:prstGeom>
          <a:ln w="9525" cap="flat" cmpd="sng">
            <a:solidFill>
              <a:srgbClr val="000000"/>
            </a:solidFill>
            <a:prstDash val="solid"/>
            <a:miter/>
            <a:headEnd type="none" w="med" len="med"/>
            <a:tailEnd type="none" w="med" len="med"/>
          </a:ln>
        </p:spPr>
      </p:sp>
      <p:sp>
        <p:nvSpPr>
          <p:cNvPr id="32773" name="文本占位符 32772"/>
          <p:cNvSpPr>
            <a:spLocks noGrp="1"/>
          </p:cNvSpPr>
          <p:nvPr>
            <p:ph type="body" sz="quarter" idx="3"/>
          </p:nvPr>
        </p:nvSpPr>
        <p:spPr>
          <a:xfrm>
            <a:off x="685800" y="4343400"/>
            <a:ext cx="5486400" cy="41148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2774" name="页脚占位符 32773"/>
          <p:cNvSpPr>
            <a:spLocks noGrp="1"/>
          </p:cNvSpPr>
          <p:nvPr>
            <p:ph type="ftr" sz="quarter" idx="4"/>
          </p:nvPr>
        </p:nvSpPr>
        <p:spPr>
          <a:xfrm>
            <a:off x="0" y="8685213"/>
            <a:ext cx="2971800" cy="457200"/>
          </a:xfrm>
          <a:prstGeom prst="rect">
            <a:avLst/>
          </a:prstGeom>
          <a:noFill/>
          <a:ln w="9525">
            <a:noFill/>
          </a:ln>
        </p:spPr>
        <p:txBody>
          <a:bodyPr anchor="b"/>
          <a:lstStyle/>
          <a:p>
            <a:pPr lvl="0"/>
            <a:endParaRPr lang="zh-CN" altLang="en-US" sz="1200"/>
          </a:p>
        </p:txBody>
      </p:sp>
      <p:sp>
        <p:nvSpPr>
          <p:cNvPr id="32775" name="灯片编号占位符 32774"/>
          <p:cNvSpPr>
            <a:spLocks noGrp="1"/>
          </p:cNvSpPr>
          <p:nvPr>
            <p:ph type="sldNum" sz="quarter" idx="5"/>
          </p:nvPr>
        </p:nvSpPr>
        <p:spPr>
          <a:xfrm>
            <a:off x="3884613" y="8685213"/>
            <a:ext cx="2971800" cy="457200"/>
          </a:xfrm>
          <a:prstGeom prst="rect">
            <a:avLst/>
          </a:prstGeom>
          <a:noFill/>
          <a:ln w="9525">
            <a:noFill/>
          </a:ln>
        </p:spPr>
        <p:txBody>
          <a:bodyPr anchor="b"/>
          <a:lstStyle/>
          <a:p>
            <a:pPr lvl="0" algn="r"/>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hdr="0" ftr="0" dt="0"/>
  <p:notesStyle>
    <a:lvl1pPr marL="0" lvl="0"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2pPr>
    <a:lvl3pPr marL="914400" lvl="2"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3pPr>
    <a:lvl4pPr marL="1371600" lvl="3"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4pPr>
    <a:lvl5pPr marL="1828800" lvl="4"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5pPr>
    <a:lvl6pPr marL="2286000" lvl="5"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6pPr>
    <a:lvl7pPr marL="2743200" lvl="6"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7pPr>
    <a:lvl8pPr marL="3200400" lvl="7"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8pPr>
    <a:lvl9pPr marL="3657600" lvl="8"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4274" name="Rectangle 7"/>
          <p:cNvSpPr txBox="1">
            <a:spLocks noGrp="1"/>
          </p:cNvSpPr>
          <p:nvPr>
            <p:ph type="sldNum" sz="quarter"/>
          </p:nvPr>
        </p:nvSpPr>
        <p:spPr>
          <a:xfrm>
            <a:off x="3884613" y="8685213"/>
            <a:ext cx="2971800" cy="457200"/>
          </a:xfrm>
          <a:prstGeom prst="rect">
            <a:avLst/>
          </a:prstGeom>
          <a:noFill/>
          <a:ln w="9525">
            <a:noFill/>
          </a:ln>
        </p:spPr>
        <p:txBody>
          <a:bodyPr anchor="b"/>
          <a:lstStyle/>
          <a:p>
            <a:pPr lvl="0" algn="r" eaLnBrk="1" hangingPunct="1"/>
            <a:fld id="{9A0DB2DC-4C9A-4742-B13C-FB6460FD3503}" type="slidenum">
              <a:rPr lang="en-US" altLang="zh-CN" sz="1200"/>
              <a:t>13</a:t>
            </a:fld>
            <a:endParaRPr lang="en-US" altLang="zh-CN" sz="1200"/>
          </a:p>
        </p:txBody>
      </p:sp>
      <p:sp>
        <p:nvSpPr>
          <p:cNvPr id="54275" name="Rectangle 2"/>
          <p:cNvSpPr>
            <a:spLocks noRot="1" noTextEdit="1"/>
          </p:cNvSpPr>
          <p:nvPr>
            <p:ph type="sldImg" idx="2"/>
          </p:nvPr>
        </p:nvSpPr>
        <p:spPr/>
      </p:sp>
      <p:sp>
        <p:nvSpPr>
          <p:cNvPr id="54276" name="Rectangle 3"/>
          <p:cNvSpPr>
            <a:spLocks noGrp="1"/>
          </p:cNvSpPr>
          <p:nvPr>
            <p:ph type="body" idx="1"/>
          </p:nvPr>
        </p:nvSpPr>
        <p:spPr/>
        <p:txBody>
          <a:bodyPr wrap="square" lIns="91440" tIns="45720" rIns="91440" bIns="45720" anchor="t"/>
          <a:lstStyle/>
          <a:p>
            <a:pPr lvl="0" eaLnBrk="1" hangingPunct="1"/>
            <a:r>
              <a:rPr lang="zh-CN" altLang="en-US" sz="1000" b="1">
                <a:solidFill>
                  <a:srgbClr val="000066"/>
                </a:solidFill>
                <a:latin typeface="宋体" panose="02010600030101010101" pitchFamily="2" charset="-122"/>
              </a:rPr>
              <a:t>闬</a:t>
            </a:r>
            <a:endParaRPr lang="zh-CN" altLang="en-US" sz="1000" b="1">
              <a:solidFill>
                <a:srgbClr val="000066"/>
              </a:solidFill>
              <a:latin typeface="宋体" panose="02010600030101010101" pitchFamily="2"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A55D8E-F773-42F1-8F41-341C1CFBDF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64341B-2BD7-4BBE-B326-A665FC39F5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46E40F-467B-4E73-A81E-C4FCEE308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63F1A3-BFCF-43AD-8392-9F9537D555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E1FD7A-D67B-4274-9582-E640B646AC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47FDAF-8C89-4C53-9F8E-EF92F8DA8C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A223B5-806F-49DE-AA54-F3CC05339C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640B9D-8BD6-417B-9721-8FC395FE50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519DFE-D03D-4F13-BF9F-D414DB8744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53AEC0-C4F5-4A04-8E5F-39A26E751F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216B00-3B86-49DB-B668-02C376A31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type="title">
  <p:cSld name="标题幻灯片">
    <p:bg>
      <p:bgPr>
        <a:blipFill rotWithShape="0">
          <a:blip r:embed="rId1"/>
          <a:stretch>
            <a:fillRect/>
          </a:stretch>
        </a:blipFill>
        <a:effectLst/>
      </p:bgPr>
    </p:bg>
    <p:spTree>
      <p:nvGrpSpPr>
        <p:cNvPr id="1" name=""/>
        <p:cNvGrpSpPr/>
        <p:nvPr/>
      </p:nvGrpSpPr>
      <p:grpSpPr/>
      <p:sp>
        <p:nvSpPr>
          <p:cNvPr id="16386" name="标题 16385"/>
          <p:cNvSpPr>
            <a:spLocks noGrp="1" noRot="1"/>
          </p:cNvSpPr>
          <p:nvPr>
            <p:ph type="ctrTitle"/>
          </p:nvPr>
        </p:nvSpPr>
        <p:spPr>
          <a:xfrm>
            <a:off x="685800" y="2286000"/>
            <a:ext cx="7772400" cy="1143000"/>
          </a:xfrm>
          <a:prstGeom prst="rect">
            <a:avLst/>
          </a:prstGeom>
          <a:noFill/>
          <a:ln w="9525">
            <a:noFill/>
          </a:ln>
        </p:spPr>
        <p:txBody>
          <a:bodyPr anchor="ctr"/>
          <a:lstStyle>
            <a:lvl1pPr lvl="0">
              <a:defRPr/>
            </a:lvl1pPr>
          </a:lstStyle>
          <a:p>
            <a:pPr lvl="0"/>
            <a:r>
              <a:rPr lang="zh-CN" altLang="en-US"/>
              <a:t>单击此处编辑母版标题样式</a:t>
            </a:r>
            <a:endParaRPr lang="zh-CN" altLang="en-US"/>
          </a:p>
        </p:txBody>
      </p:sp>
      <p:sp>
        <p:nvSpPr>
          <p:cNvPr id="16387" name="副标题 16386"/>
          <p:cNvSpPr>
            <a:spLocks noGrp="1" noRot="1"/>
          </p:cNvSpPr>
          <p:nvPr>
            <p:ph type="subTitle" idx="1"/>
          </p:nvPr>
        </p:nvSpPr>
        <p:spPr>
          <a:xfrm>
            <a:off x="1371600" y="3886200"/>
            <a:ext cx="6400800" cy="1752600"/>
          </a:xfrm>
          <a:prstGeom prst="rect">
            <a:avLst/>
          </a:prstGeom>
          <a:noFill/>
          <a:ln w="9525">
            <a:noFill/>
          </a:ln>
        </p:spPr>
        <p:txBody>
          <a:bodyPr anchor="t"/>
          <a:lstStyle>
            <a:lvl1pPr marL="0" lvl="0" indent="0" algn="ctr">
              <a:buNone/>
              <a:defRPr/>
            </a:lvl1pPr>
            <a:lvl2pPr marL="457200" lvl="1" indent="0" algn="ctr">
              <a:buNone/>
              <a:defRPr/>
            </a:lvl2pPr>
            <a:lvl3pPr marL="914400" lvl="2" indent="0" algn="ctr">
              <a:buNone/>
              <a:defRPr/>
            </a:lvl3pPr>
            <a:lvl4pPr marL="1371600" lvl="3" indent="0" algn="ctr">
              <a:buNone/>
              <a:defRPr/>
            </a:lvl4pPr>
            <a:lvl5pPr marL="1828800" lvl="4" indent="0" algn="ctr">
              <a:buNone/>
              <a:defRPr/>
            </a:lvl5pPr>
          </a:lstStyle>
          <a:p>
            <a:pPr lvl="0"/>
            <a:r>
              <a:rPr lang="zh-CN" altLang="en-US"/>
              <a:t>单击此处编辑母版副标题样式</a:t>
            </a:r>
            <a:endParaRPr lang="zh-CN" altLang="en-US"/>
          </a:p>
        </p:txBody>
      </p:sp>
      <p:sp>
        <p:nvSpPr>
          <p:cNvPr id="16388" name="日期占位符 16387"/>
          <p:cNvSpPr>
            <a:spLocks noGrp="1"/>
          </p:cNvSpPr>
          <p:nvPr>
            <p:ph type="dt" sz="half" idx="2"/>
          </p:nvPr>
        </p:nvSpPr>
        <p:spPr>
          <a:xfrm>
            <a:off x="301625" y="6245225"/>
            <a:ext cx="2289175" cy="476250"/>
          </a:xfrm>
          <a:prstGeom prst="rect">
            <a:avLst/>
          </a:prstGeom>
          <a:noFill/>
          <a:ln w="9525">
            <a:noFill/>
          </a:ln>
        </p:spPr>
        <p:txBody>
          <a:bodyPr anchor="t"/>
          <a:lstStyle>
            <a:lvl1pPr>
              <a:defRPr sz="1400"/>
            </a:lvl1pPr>
          </a:lstStyle>
          <a:p>
            <a:fld id="{BB962C8B-B14F-4D97-AF65-F5344CB8AC3E}" type="datetime1">
              <a:rPr lang="zh-CN" altLang="en-US">
                <a:latin typeface="Arial" pitchFamily="34" charset="0"/>
              </a:rPr>
              <a:t/>
            </a:fld>
            <a:endParaRPr lang="zh-CN" altLang="en-US">
              <a:latin typeface="Arial" pitchFamily="34" charset="0"/>
            </a:endParaRPr>
          </a:p>
        </p:txBody>
      </p:sp>
      <p:sp>
        <p:nvSpPr>
          <p:cNvPr id="16389" name="页脚占位符 16388"/>
          <p:cNvSpPr>
            <a:spLocks noGrp="1"/>
          </p:cNvSpPr>
          <p:nvPr>
            <p:ph type="ftr" sz="quarter" idx="3"/>
          </p:nvPr>
        </p:nvSpPr>
        <p:spPr>
          <a:xfrm>
            <a:off x="3124200" y="6245225"/>
            <a:ext cx="2895600" cy="476250"/>
          </a:xfrm>
          <a:prstGeom prst="rect">
            <a:avLst/>
          </a:prstGeom>
          <a:noFill/>
          <a:ln w="9525">
            <a:noFill/>
          </a:ln>
        </p:spPr>
        <p:txBody>
          <a:bodyPr anchor="t"/>
          <a:lstStyle>
            <a:lvl1pPr algn="ctr">
              <a:defRPr sz="1400"/>
            </a:lvl1pPr>
          </a:lstStyle>
          <a:p>
            <a:r>
              <a:rPr lang="zh-CN" altLang="en-US">
                <a:latin typeface="Arial" pitchFamily="34" charset="0"/>
              </a:rPr>
              <a:t>华中师范大学刘兴林制作</a:t>
            </a:r>
            <a:endParaRPr lang="zh-CN" altLang="en-US">
              <a:latin typeface="Arial" pitchFamily="34" charset="0"/>
            </a:endParaRPr>
          </a:p>
        </p:txBody>
      </p:sp>
      <p:sp>
        <p:nvSpPr>
          <p:cNvPr id="16390" name="灯片编号占位符 16389"/>
          <p:cNvSpPr>
            <a:spLocks noGrp="1"/>
          </p:cNvSpPr>
          <p:nvPr>
            <p:ph type="sldNum" sz="quarter" idx="4"/>
          </p:nvPr>
        </p:nvSpPr>
        <p:spPr>
          <a:xfrm>
            <a:off x="6553200" y="6245225"/>
            <a:ext cx="2289175" cy="476250"/>
          </a:xfrm>
          <a:prstGeom prst="rect">
            <a:avLst/>
          </a:prstGeom>
          <a:noFill/>
          <a:ln w="9525">
            <a:noFill/>
          </a:ln>
        </p:spPr>
        <p:txBody>
          <a:bodyPr anchor="t"/>
          <a:lstStyle>
            <a:lvl1pPr algn="r">
              <a:defRPr sz="1400"/>
            </a:lvl1pPr>
          </a:lstStyle>
          <a:p>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hf hdr="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1625" y="1905000"/>
            <a:ext cx="4184968" cy="41941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57408" y="1905000"/>
            <a:ext cx="4184968" cy="41941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8" name="页脚占位符 7"/>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4" name="页脚占位符 3"/>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3" name="页脚占位符 2"/>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707188" y="609600"/>
            <a:ext cx="2135188" cy="548957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01625" y="609600"/>
            <a:ext cx="6281784" cy="548957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ClipArt" preserve="1">
  <p:cSld name="标题，文本与剪贴画">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286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联机映像占位符 3"/>
          <p:cNvSpPr>
            <a:spLocks noGrp="1"/>
          </p:cNvSpPr>
          <p:nvPr>
            <p:ph type="clipArt" sz="half" idx="2"/>
          </p:nvPr>
        </p:nvSpPr>
        <p:spPr>
          <a:xfrm>
            <a:off x="4629150" y="1825625"/>
            <a:ext cx="3886200" cy="4351338"/>
          </a:xfrm>
        </p:spPr>
        <p:txBody>
          <a:bodyPr/>
          <a:lstStyle/>
          <a:p>
            <a:endParaRPr lang="zh-CN" altLang="en-US"/>
          </a:p>
        </p:txBody>
      </p:sp>
      <p:sp>
        <p:nvSpPr>
          <p:cNvPr id="5" name="日期占位符 4"/>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clipArtAndTx" preserve="1">
  <p:cSld name="标题，剪贴画与文本">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联机映像占位符 2"/>
          <p:cNvSpPr>
            <a:spLocks noGrp="1"/>
          </p:cNvSpPr>
          <p:nvPr>
            <p:ph type="clipArt" sz="half" idx="1"/>
          </p:nvPr>
        </p:nvSpPr>
        <p:spPr>
          <a:xfrm>
            <a:off x="628650" y="1825625"/>
            <a:ext cx="3886200" cy="4351338"/>
          </a:xfrm>
        </p:spPr>
        <p:txBody>
          <a:bodyPr/>
          <a:lstStyle/>
          <a:p>
            <a:endParaRPr lang="zh-CN" altLang="en-US"/>
          </a:p>
        </p:txBody>
      </p:sp>
      <p:sp>
        <p:nvSpPr>
          <p:cNvPr id="4" name="文本占位符 3"/>
          <p:cNvSpPr>
            <a:spLocks noGrp="1"/>
          </p:cNvSpPr>
          <p:nvPr>
            <p:ph type="body" sz="half" idx="2"/>
          </p:nvPr>
        </p:nvSpPr>
        <p:spPr>
          <a:xfrm>
            <a:off x="46291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457200" y="274638"/>
            <a:ext cx="8229600" cy="585152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pPr lvl="0"/>
            <a:endParaRPr lang="zh-CN" altLang="en-US">
              <a:latin typeface="Arial" pitchFamily="34" charset="0"/>
            </a:endParaRPr>
          </a:p>
        </p:txBody>
      </p:sp>
      <p:sp>
        <p:nvSpPr>
          <p:cNvPr id="4" name="页脚占位符 3"/>
          <p:cNvSpPr>
            <a:spLocks noGrp="1"/>
          </p:cNvSpPr>
          <p:nvPr>
            <p:ph type="ftr" sz="quarter" idx="11"/>
          </p:nvPr>
        </p:nvSpPr>
        <p:spPr/>
        <p:txBody>
          <a:bodyPr/>
          <a:lstStyle/>
          <a:p>
            <a:pPr lvl="0"/>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wedge/>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286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291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fld id="{BB962C8B-B14F-4D97-AF65-F5344CB8AC3E}" type="datetime3">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dgm" preserve="1">
  <p:cSld name="标题和图示或组织结构图">
    <p:spTree>
      <p:nvGrpSpPr>
        <p:cNvPr id="1" name=""/>
        <p:cNvGrpSpPr/>
        <p:nvPr/>
      </p:nvGrpSpPr>
      <p:grpSpPr>
        <a:xfrm>
          <a:off x="0" y="0"/>
          <a:ext cx="0" cy="0"/>
        </a:xfrm>
      </p:grpSpPr>
      <p:sp>
        <p:nvSpPr>
          <p:cNvPr id="2" name="标题 1"/>
          <p:cNvSpPr>
            <a:spLocks noGrp="1"/>
          </p:cNvSpPr>
          <p:nvPr>
            <p:ph type="title"/>
          </p:nvPr>
        </p:nvSpPr>
        <p:spPr>
          <a:xfrm>
            <a:off x="301625" y="609600"/>
            <a:ext cx="8540750" cy="1143000"/>
          </a:xfrm>
        </p:spPr>
        <p:txBody>
          <a:bodyPr/>
          <a:lstStyle/>
          <a:p>
            <a:r>
              <a:rPr lang="zh-CN" altLang="en-US" smtClean="0"/>
              <a:t>单击此处编辑母版标题样式</a:t>
            </a:r>
            <a:endParaRPr lang="zh-CN" altLang="en-US"/>
          </a:p>
        </p:txBody>
      </p:sp>
      <p:sp>
        <p:nvSpPr>
          <p:cNvPr id="3" name="SmartArt 占位符 2"/>
          <p:cNvSpPr>
            <a:spLocks noGrp="1"/>
          </p:cNvSpPr>
          <p:nvPr>
            <p:ph type="pic" idx="1"/>
          </p:nvPr>
        </p:nvSpPr>
        <p:spPr>
          <a:xfrm>
            <a:off x="301625" y="1905000"/>
            <a:ext cx="8540750" cy="4194175"/>
          </a:xfrm>
        </p:spPr>
        <p:txBody>
          <a:bodyPr vert="horz" wrap="square" lIns="91440" tIns="45720" rIns="91440" bIns="45720" numCol="1" anchor="t" anchorCtr="0" compatLnSpc="1"/>
          <a:lstStyle/>
          <a:p>
            <a:pPr marL="342900" marR="0" lvl="0" indent="-342900" algn="l" defTabSz="914400" rtl="0" eaLnBrk="0" fontAlgn="base" latinLnBrk="0" hangingPunct="0">
              <a:lnSpc>
                <a:spcPct val="100000"/>
              </a:lnSpc>
              <a:spcBef>
                <a:spcPct val="20000"/>
              </a:spcBef>
              <a:spcAft>
                <a:spcPct val="0"/>
              </a:spcAft>
              <a:buClr>
                <a:schemeClr val="hlink"/>
              </a:buClr>
              <a:buSzPct val="75000"/>
              <a:buFont typeface="Wingdings" panose="05000000000000000000" pitchFamily="2" charset="2"/>
              <a:buChar char="v"/>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spd="slow">
    <p:zoom/>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type="title">
  <p:cSld name="标题幻灯片">
    <p:bg>
      <p:bgPr>
        <a:blipFill rotWithShape="0">
          <a:blip r:embed="rId1"/>
          <a:stretch>
            <a:fillRect/>
          </a:stretch>
        </a:blipFill>
        <a:effectLst/>
      </p:bgPr>
    </p:bg>
    <p:spTree>
      <p:nvGrpSpPr>
        <p:cNvPr id="1" name=""/>
        <p:cNvGrpSpPr/>
        <p:nvPr/>
      </p:nvGrpSpPr>
      <p:grpSpPr/>
      <p:sp>
        <p:nvSpPr>
          <p:cNvPr id="16386" name="标题 16385"/>
          <p:cNvSpPr>
            <a:spLocks noGrp="1" noRot="1"/>
          </p:cNvSpPr>
          <p:nvPr>
            <p:ph type="ctrTitle"/>
          </p:nvPr>
        </p:nvSpPr>
        <p:spPr>
          <a:xfrm>
            <a:off x="685800" y="2286000"/>
            <a:ext cx="7772400" cy="1143000"/>
          </a:xfrm>
          <a:prstGeom prst="rect">
            <a:avLst/>
          </a:prstGeom>
          <a:noFill/>
          <a:ln w="9525">
            <a:noFill/>
          </a:ln>
        </p:spPr>
        <p:txBody>
          <a:bodyPr anchor="ctr"/>
          <a:lstStyle>
            <a:lvl1pPr lvl="0">
              <a:defRPr/>
            </a:lvl1pPr>
          </a:lstStyle>
          <a:p>
            <a:pPr lvl="0"/>
            <a:r>
              <a:rPr lang="zh-CN" altLang="en-US"/>
              <a:t>单击此处编辑母版标题样式</a:t>
            </a:r>
            <a:endParaRPr lang="zh-CN" altLang="en-US"/>
          </a:p>
        </p:txBody>
      </p:sp>
      <p:sp>
        <p:nvSpPr>
          <p:cNvPr id="16387" name="副标题 16386"/>
          <p:cNvSpPr>
            <a:spLocks noGrp="1" noRot="1"/>
          </p:cNvSpPr>
          <p:nvPr>
            <p:ph type="subTitle" idx="1"/>
          </p:nvPr>
        </p:nvSpPr>
        <p:spPr>
          <a:xfrm>
            <a:off x="1371600" y="3886200"/>
            <a:ext cx="6400800" cy="1752600"/>
          </a:xfrm>
          <a:prstGeom prst="rect">
            <a:avLst/>
          </a:prstGeom>
          <a:noFill/>
          <a:ln w="9525">
            <a:noFill/>
          </a:ln>
        </p:spPr>
        <p:txBody>
          <a:bodyPr anchor="t"/>
          <a:lstStyle>
            <a:lvl1pPr marL="0" lvl="0" indent="0" algn="ctr">
              <a:buNone/>
              <a:defRPr/>
            </a:lvl1pPr>
            <a:lvl2pPr marL="457200" lvl="1" indent="0" algn="ctr">
              <a:buNone/>
              <a:defRPr/>
            </a:lvl2pPr>
            <a:lvl3pPr marL="914400" lvl="2" indent="0" algn="ctr">
              <a:buNone/>
              <a:defRPr/>
            </a:lvl3pPr>
            <a:lvl4pPr marL="1371600" lvl="3" indent="0" algn="ctr">
              <a:buNone/>
              <a:defRPr/>
            </a:lvl4pPr>
            <a:lvl5pPr marL="1828800" lvl="4" indent="0" algn="ctr">
              <a:buNone/>
              <a:defRPr/>
            </a:lvl5pPr>
          </a:lstStyle>
          <a:p>
            <a:pPr lvl="0"/>
            <a:r>
              <a:rPr lang="zh-CN" altLang="en-US"/>
              <a:t>单击此处编辑母版副标题样式</a:t>
            </a:r>
            <a:endParaRPr lang="zh-CN" altLang="en-US"/>
          </a:p>
        </p:txBody>
      </p:sp>
      <p:sp>
        <p:nvSpPr>
          <p:cNvPr id="16388" name="日期占位符 16387"/>
          <p:cNvSpPr>
            <a:spLocks noGrp="1"/>
          </p:cNvSpPr>
          <p:nvPr>
            <p:ph type="dt" sz="half" idx="2"/>
          </p:nvPr>
        </p:nvSpPr>
        <p:spPr>
          <a:xfrm>
            <a:off x="301625" y="6245225"/>
            <a:ext cx="2289175" cy="476250"/>
          </a:xfrm>
          <a:prstGeom prst="rect">
            <a:avLst/>
          </a:prstGeom>
          <a:noFill/>
          <a:ln w="9525">
            <a:noFill/>
          </a:ln>
        </p:spPr>
        <p:txBody>
          <a:bodyPr anchor="t"/>
          <a:lstStyle>
            <a:lvl1pPr>
              <a:defRPr sz="1400"/>
            </a:lvl1pPr>
          </a:lstStyle>
          <a:p>
            <a:fld id="{BB962C8B-B14F-4D97-AF65-F5344CB8AC3E}" type="datetime1">
              <a:rPr lang="zh-CN" altLang="en-US">
                <a:latin typeface="Arial" pitchFamily="34" charset="0"/>
              </a:rPr>
              <a:t/>
            </a:fld>
            <a:endParaRPr lang="zh-CN" altLang="en-US">
              <a:latin typeface="Arial" pitchFamily="34" charset="0"/>
            </a:endParaRPr>
          </a:p>
        </p:txBody>
      </p:sp>
      <p:sp>
        <p:nvSpPr>
          <p:cNvPr id="16389" name="页脚占位符 16388"/>
          <p:cNvSpPr>
            <a:spLocks noGrp="1"/>
          </p:cNvSpPr>
          <p:nvPr>
            <p:ph type="ftr" sz="quarter" idx="3"/>
          </p:nvPr>
        </p:nvSpPr>
        <p:spPr>
          <a:xfrm>
            <a:off x="3124200" y="6245225"/>
            <a:ext cx="2895600" cy="476250"/>
          </a:xfrm>
          <a:prstGeom prst="rect">
            <a:avLst/>
          </a:prstGeom>
          <a:noFill/>
          <a:ln w="9525">
            <a:noFill/>
          </a:ln>
        </p:spPr>
        <p:txBody>
          <a:bodyPr anchor="t"/>
          <a:lstStyle>
            <a:lvl1pPr algn="ctr">
              <a:defRPr sz="1400"/>
            </a:lvl1pPr>
          </a:lstStyle>
          <a:p>
            <a:r>
              <a:rPr lang="zh-CN" altLang="en-US">
                <a:latin typeface="Arial" pitchFamily="34" charset="0"/>
              </a:rPr>
              <a:t>华中师范大学刘兴林制作</a:t>
            </a:r>
            <a:endParaRPr lang="zh-CN" altLang="en-US">
              <a:latin typeface="Arial" pitchFamily="34" charset="0"/>
            </a:endParaRPr>
          </a:p>
        </p:txBody>
      </p:sp>
      <p:sp>
        <p:nvSpPr>
          <p:cNvPr id="16390" name="灯片编号占位符 16389"/>
          <p:cNvSpPr>
            <a:spLocks noGrp="1"/>
          </p:cNvSpPr>
          <p:nvPr>
            <p:ph type="sldNum" sz="quarter" idx="4"/>
          </p:nvPr>
        </p:nvSpPr>
        <p:spPr>
          <a:xfrm>
            <a:off x="6553200" y="6245225"/>
            <a:ext cx="2289175" cy="476250"/>
          </a:xfrm>
          <a:prstGeom prst="rect">
            <a:avLst/>
          </a:prstGeom>
          <a:noFill/>
          <a:ln w="9525">
            <a:noFill/>
          </a:ln>
        </p:spPr>
        <p:txBody>
          <a:bodyPr anchor="t"/>
          <a:lstStyle>
            <a:lvl1pPr algn="r">
              <a:defRPr sz="1400"/>
            </a:lvl1pPr>
          </a:lstStyle>
          <a:p>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hf hdr="0"/>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1625" y="1905000"/>
            <a:ext cx="4184968" cy="41941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57408" y="1905000"/>
            <a:ext cx="4184968" cy="41941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8" name="页脚占位符 7"/>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4" name="页脚占位符 3"/>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3" name="页脚占位符 2"/>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707188" y="609600"/>
            <a:ext cx="2135188" cy="548957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01625" y="609600"/>
            <a:ext cx="6281784" cy="548957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ClipArt" preserve="1">
  <p:cSld name="标题，文本与剪贴画">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286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联机映像占位符 3"/>
          <p:cNvSpPr>
            <a:spLocks noGrp="1"/>
          </p:cNvSpPr>
          <p:nvPr>
            <p:ph type="clipArt" sz="half" idx="2"/>
          </p:nvPr>
        </p:nvSpPr>
        <p:spPr>
          <a:xfrm>
            <a:off x="4629150" y="1825625"/>
            <a:ext cx="3886200" cy="4351338"/>
          </a:xfrm>
        </p:spPr>
        <p:txBody>
          <a:bodyPr/>
          <a:lstStyle/>
          <a:p>
            <a:endParaRPr lang="zh-CN" altLang="en-US"/>
          </a:p>
        </p:txBody>
      </p:sp>
      <p:sp>
        <p:nvSpPr>
          <p:cNvPr id="5" name="日期占位符 4"/>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clipArtAndTx" preserve="1">
  <p:cSld name="标题，剪贴画与文本">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联机映像占位符 2"/>
          <p:cNvSpPr>
            <a:spLocks noGrp="1"/>
          </p:cNvSpPr>
          <p:nvPr>
            <p:ph type="clipArt" sz="half" idx="1"/>
          </p:nvPr>
        </p:nvSpPr>
        <p:spPr>
          <a:xfrm>
            <a:off x="628650" y="1825625"/>
            <a:ext cx="3886200" cy="4351338"/>
          </a:xfrm>
        </p:spPr>
        <p:txBody>
          <a:bodyPr/>
          <a:lstStyle/>
          <a:p>
            <a:endParaRPr lang="zh-CN" altLang="en-US"/>
          </a:p>
        </p:txBody>
      </p:sp>
      <p:sp>
        <p:nvSpPr>
          <p:cNvPr id="4" name="文本占位符 3"/>
          <p:cNvSpPr>
            <a:spLocks noGrp="1"/>
          </p:cNvSpPr>
          <p:nvPr>
            <p:ph type="body" sz="half" idx="2"/>
          </p:nvPr>
        </p:nvSpPr>
        <p:spPr>
          <a:xfrm>
            <a:off x="46291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r>
              <a:rPr lang="zh-CN" altLang="en-US">
                <a:latin typeface="Arial" pitchFamily="34" charset="0"/>
              </a:rPr>
              <a:t>华中师范大学刘兴林制作</a:t>
            </a:r>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457200" y="274638"/>
            <a:ext cx="8229600" cy="585152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pPr lvl="0"/>
            <a:endParaRPr lang="zh-CN" altLang="en-US">
              <a:latin typeface="Arial" pitchFamily="34" charset="0"/>
            </a:endParaRPr>
          </a:p>
        </p:txBody>
      </p:sp>
      <p:sp>
        <p:nvSpPr>
          <p:cNvPr id="4" name="页脚占位符 3"/>
          <p:cNvSpPr>
            <a:spLocks noGrp="1"/>
          </p:cNvSpPr>
          <p:nvPr>
            <p:ph type="ftr" sz="quarter" idx="11"/>
          </p:nvPr>
        </p:nvSpPr>
        <p:spPr/>
        <p:txBody>
          <a:bodyPr/>
          <a:lstStyle/>
          <a:p>
            <a:pPr lvl="0"/>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wedge/>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286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291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fld id="{BB962C8B-B14F-4D97-AF65-F5344CB8AC3E}" type="datetime3">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spd="slow">
    <p:zoom/>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dgm" preserve="1">
  <p:cSld name="标题和图示或组织结构图">
    <p:spTree>
      <p:nvGrpSpPr>
        <p:cNvPr id="1" name=""/>
        <p:cNvGrpSpPr/>
        <p:nvPr/>
      </p:nvGrpSpPr>
      <p:grpSpPr>
        <a:xfrm>
          <a:off x="0" y="0"/>
          <a:ext cx="0" cy="0"/>
        </a:xfrm>
      </p:grpSpPr>
      <p:sp>
        <p:nvSpPr>
          <p:cNvPr id="2" name="标题 1"/>
          <p:cNvSpPr>
            <a:spLocks noGrp="1"/>
          </p:cNvSpPr>
          <p:nvPr>
            <p:ph type="title"/>
          </p:nvPr>
        </p:nvSpPr>
        <p:spPr>
          <a:xfrm>
            <a:off x="301625" y="609600"/>
            <a:ext cx="8540750" cy="1143000"/>
          </a:xfrm>
        </p:spPr>
        <p:txBody>
          <a:bodyPr/>
          <a:lstStyle/>
          <a:p>
            <a:r>
              <a:rPr lang="zh-CN" altLang="en-US" smtClean="0"/>
              <a:t>单击此处编辑母版标题样式</a:t>
            </a:r>
            <a:endParaRPr lang="zh-CN" altLang="en-US"/>
          </a:p>
        </p:txBody>
      </p:sp>
      <p:sp>
        <p:nvSpPr>
          <p:cNvPr id="3" name="SmartArt 占位符 2"/>
          <p:cNvSpPr>
            <a:spLocks noGrp="1"/>
          </p:cNvSpPr>
          <p:nvPr>
            <p:ph type="pic" idx="1"/>
          </p:nvPr>
        </p:nvSpPr>
        <p:spPr>
          <a:xfrm>
            <a:off x="301625" y="1905000"/>
            <a:ext cx="8540750" cy="4194175"/>
          </a:xfrm>
        </p:spPr>
        <p:txBody>
          <a:bodyPr vert="horz" wrap="square" lIns="91440" tIns="45720" rIns="91440" bIns="45720" numCol="1" anchor="t" anchorCtr="0" compatLnSpc="1"/>
          <a:lstStyle/>
          <a:p>
            <a:pPr marL="342900" marR="0" lvl="0" indent="-342900" algn="l" defTabSz="914400" rtl="0" eaLnBrk="0" fontAlgn="base" latinLnBrk="0" hangingPunct="0">
              <a:lnSpc>
                <a:spcPct val="100000"/>
              </a:lnSpc>
              <a:spcBef>
                <a:spcPct val="20000"/>
              </a:spcBef>
              <a:spcAft>
                <a:spcPct val="0"/>
              </a:spcAft>
              <a:buClr>
                <a:schemeClr val="hlink"/>
              </a:buClr>
              <a:buSzPct val="75000"/>
              <a:buFont typeface="Wingdings" panose="05000000000000000000" pitchFamily="2" charset="2"/>
              <a:buChar char="v"/>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spd="slow">
    <p:zoom/>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image" Target="../media/image2.jpeg"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slideLayout" Target="../slideLayouts/slideLayout37.xml" /><Relationship Id="rId11" Type="http://schemas.openxmlformats.org/officeDocument/2006/relationships/slideLayout" Target="../slideLayouts/slideLayout38.xml" /><Relationship Id="rId12" Type="http://schemas.openxmlformats.org/officeDocument/2006/relationships/slideLayout" Target="../slideLayouts/slideLayout39.xml" /><Relationship Id="rId13" Type="http://schemas.openxmlformats.org/officeDocument/2006/relationships/slideLayout" Target="../slideLayouts/slideLayout40.xml" /><Relationship Id="rId14" Type="http://schemas.openxmlformats.org/officeDocument/2006/relationships/slideLayout" Target="../slideLayouts/slideLayout41.xml" /><Relationship Id="rId15" Type="http://schemas.openxmlformats.org/officeDocument/2006/relationships/slideLayout" Target="../slideLayouts/slideLayout42.xml" /><Relationship Id="rId16" Type="http://schemas.openxmlformats.org/officeDocument/2006/relationships/slideLayout" Target="../slideLayouts/slideLayout43.xml" /><Relationship Id="rId17" Type="http://schemas.openxmlformats.org/officeDocument/2006/relationships/image" Target="../media/image2.jpeg" /><Relationship Id="rId18" Type="http://schemas.openxmlformats.org/officeDocument/2006/relationships/theme" Target="../theme/theme3.xml" /><Relationship Id="rId2" Type="http://schemas.openxmlformats.org/officeDocument/2006/relationships/slideLayout" Target="../slideLayouts/slideLayout29.xml" /><Relationship Id="rId3" Type="http://schemas.openxmlformats.org/officeDocument/2006/relationships/slideLayout" Target="../slideLayouts/slideLayout30.xml" /><Relationship Id="rId4" Type="http://schemas.openxmlformats.org/officeDocument/2006/relationships/slideLayout" Target="../slideLayouts/slideLayout31.xml" /><Relationship Id="rId5" Type="http://schemas.openxmlformats.org/officeDocument/2006/relationships/slideLayout" Target="../slideLayouts/slideLayout32.xml" /><Relationship Id="rId6" Type="http://schemas.openxmlformats.org/officeDocument/2006/relationships/slideLayout" Target="../slideLayouts/slideLayout33.xml" /><Relationship Id="rId7" Type="http://schemas.openxmlformats.org/officeDocument/2006/relationships/slideLayout" Target="../slideLayouts/slideLayout34.xml" /><Relationship Id="rId8" Type="http://schemas.openxmlformats.org/officeDocument/2006/relationships/slideLayout" Target="../slideLayouts/slideLayout35.xml" /><Relationship Id="rId9" Type="http://schemas.openxmlformats.org/officeDocument/2006/relationships/slideLayout" Target="../slideLayouts/slideLayout36.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7"/>
          <a:stretch>
            <a:fillRect/>
          </a:stretch>
        </a:blipFill>
        <a:effectLst/>
      </p:bgPr>
    </p:bg>
    <p:spTree>
      <p:nvGrpSpPr>
        <p:cNvPr id="1" name=""/>
        <p:cNvGrpSpPr/>
        <p:nvPr/>
      </p:nvGrpSpPr>
      <p:grpSpPr/>
      <p:sp>
        <p:nvSpPr>
          <p:cNvPr id="15362" name="标题 15361"/>
          <p:cNvSpPr>
            <a:spLocks noGrp="1" noRot="1"/>
          </p:cNvSpPr>
          <p:nvPr>
            <p:ph type="title"/>
          </p:nvPr>
        </p:nvSpPr>
        <p:spPr>
          <a:xfrm>
            <a:off x="301625" y="609600"/>
            <a:ext cx="8540750" cy="1143000"/>
          </a:xfrm>
          <a:prstGeom prst="rect">
            <a:avLst/>
          </a:prstGeom>
          <a:noFill/>
          <a:ln w="9525">
            <a:noFill/>
          </a:ln>
        </p:spPr>
        <p:txBody>
          <a:bodyPr anchor="ctr"/>
          <a:lstStyle/>
          <a:p>
            <a:pPr lvl="0"/>
            <a:r>
              <a:rPr lang="zh-CN" altLang="en-US"/>
              <a:t>单击此处编辑母版标题样式</a:t>
            </a:r>
            <a:endParaRPr lang="zh-CN" altLang="en-US"/>
          </a:p>
        </p:txBody>
      </p:sp>
      <p:sp>
        <p:nvSpPr>
          <p:cNvPr id="15363" name="文本占位符 15362"/>
          <p:cNvSpPr>
            <a:spLocks noGrp="1" noRot="1"/>
          </p:cNvSpPr>
          <p:nvPr>
            <p:ph type="body" idx="1"/>
          </p:nvPr>
        </p:nvSpPr>
        <p:spPr>
          <a:xfrm>
            <a:off x="301625" y="1905000"/>
            <a:ext cx="8540750" cy="4194175"/>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5364" name="日期占位符 15363"/>
          <p:cNvSpPr>
            <a:spLocks noGrp="1"/>
          </p:cNvSpPr>
          <p:nvPr>
            <p:ph type="dt" sz="half" idx="2"/>
          </p:nvPr>
        </p:nvSpPr>
        <p:spPr>
          <a:xfrm>
            <a:off x="301625" y="6245225"/>
            <a:ext cx="2289175" cy="47625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15365" name="页脚占位符 15364"/>
          <p:cNvSpPr>
            <a:spLocks noGrp="1"/>
          </p:cNvSpPr>
          <p:nvPr>
            <p:ph type="ftr" sz="quarter" idx="3"/>
          </p:nvPr>
        </p:nvSpPr>
        <p:spPr>
          <a:xfrm>
            <a:off x="3124200" y="6245225"/>
            <a:ext cx="2895600" cy="47625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lvl="0"/>
            <a:r>
              <a:rPr lang="zh-CN" altLang="en-US">
                <a:latin typeface="Arial" pitchFamily="34" charset="0"/>
              </a:rPr>
              <a:t>华中师范大学刘兴林制作</a:t>
            </a:r>
            <a:endParaRPr lang="zh-CN" altLang="en-US">
              <a:latin typeface="Arial" pitchFamily="34" charset="0"/>
            </a:endParaRPr>
          </a:p>
        </p:txBody>
      </p:sp>
      <p:sp>
        <p:nvSpPr>
          <p:cNvPr id="15366" name="灯片编号占位符 15365"/>
          <p:cNvSpPr>
            <a:spLocks noGrp="1"/>
          </p:cNvSpPr>
          <p:nvPr>
            <p:ph type="sldNum" sz="quarter" idx="4"/>
          </p:nvPr>
        </p:nvSpPr>
        <p:spPr>
          <a:xfrm>
            <a:off x="6553200" y="6245225"/>
            <a:ext cx="2289175" cy="476250"/>
          </a:xfrm>
          <a:prstGeom prst="rect">
            <a:avLst/>
          </a:prstGeom>
          <a:noFill/>
          <a:ln w="9525">
            <a:noFill/>
          </a:ln>
        </p:spPr>
        <p:txBody>
          <a:bodyPr/>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ransition spd="slow">
    <p:zoom/>
  </p:transition>
  <p:timing/>
  <p:hf hdr="0"/>
  <p:txStyles>
    <p:titleStyle>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7"/>
          <a:stretch>
            <a:fillRect/>
          </a:stretch>
        </a:blipFill>
        <a:effectLst/>
      </p:bgPr>
    </p:bg>
    <p:spTree>
      <p:nvGrpSpPr>
        <p:cNvPr id="1" name=""/>
        <p:cNvGrpSpPr/>
        <p:nvPr/>
      </p:nvGrpSpPr>
      <p:grpSpPr/>
      <p:sp>
        <p:nvSpPr>
          <p:cNvPr id="15362" name="标题 15361"/>
          <p:cNvSpPr>
            <a:spLocks noGrp="1" noRot="1"/>
          </p:cNvSpPr>
          <p:nvPr>
            <p:ph type="title"/>
          </p:nvPr>
        </p:nvSpPr>
        <p:spPr>
          <a:xfrm>
            <a:off x="301625" y="609600"/>
            <a:ext cx="8540750" cy="1143000"/>
          </a:xfrm>
          <a:prstGeom prst="rect">
            <a:avLst/>
          </a:prstGeom>
          <a:noFill/>
          <a:ln w="9525">
            <a:noFill/>
          </a:ln>
        </p:spPr>
        <p:txBody>
          <a:bodyPr anchor="ctr"/>
          <a:lstStyle/>
          <a:p>
            <a:pPr lvl="0"/>
            <a:r>
              <a:rPr lang="zh-CN" altLang="en-US"/>
              <a:t>单击此处编辑母版标题样式</a:t>
            </a:r>
            <a:endParaRPr lang="zh-CN" altLang="en-US"/>
          </a:p>
        </p:txBody>
      </p:sp>
      <p:sp>
        <p:nvSpPr>
          <p:cNvPr id="15363" name="文本占位符 15362"/>
          <p:cNvSpPr>
            <a:spLocks noGrp="1" noRot="1"/>
          </p:cNvSpPr>
          <p:nvPr>
            <p:ph type="body" idx="1"/>
          </p:nvPr>
        </p:nvSpPr>
        <p:spPr>
          <a:xfrm>
            <a:off x="301625" y="1905000"/>
            <a:ext cx="8540750" cy="4194175"/>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5364" name="日期占位符 15363"/>
          <p:cNvSpPr>
            <a:spLocks noGrp="1"/>
          </p:cNvSpPr>
          <p:nvPr>
            <p:ph type="dt" sz="half" idx="2"/>
          </p:nvPr>
        </p:nvSpPr>
        <p:spPr>
          <a:xfrm>
            <a:off x="301625" y="6245225"/>
            <a:ext cx="2289175" cy="47625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lvl="0"/>
            <a:fld id="{BB962C8B-B14F-4D97-AF65-F5344CB8AC3E}" type="datetime1">
              <a:rPr lang="zh-CN" altLang="en-US">
                <a:latin typeface="Arial" pitchFamily="34" charset="0"/>
              </a:rPr>
              <a:t/>
            </a:fld>
            <a:endParaRPr lang="zh-CN" altLang="en-US">
              <a:latin typeface="Arial" pitchFamily="34" charset="0"/>
            </a:endParaRPr>
          </a:p>
        </p:txBody>
      </p:sp>
      <p:sp>
        <p:nvSpPr>
          <p:cNvPr id="15365" name="页脚占位符 15364"/>
          <p:cNvSpPr>
            <a:spLocks noGrp="1"/>
          </p:cNvSpPr>
          <p:nvPr>
            <p:ph type="ftr" sz="quarter" idx="3"/>
          </p:nvPr>
        </p:nvSpPr>
        <p:spPr>
          <a:xfrm>
            <a:off x="3124200" y="6245225"/>
            <a:ext cx="2895600" cy="47625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lvl="0"/>
            <a:r>
              <a:rPr lang="zh-CN" altLang="en-US">
                <a:latin typeface="Arial" pitchFamily="34" charset="0"/>
              </a:rPr>
              <a:t>华中师范大学刘兴林制作</a:t>
            </a:r>
            <a:endParaRPr lang="zh-CN" altLang="en-US">
              <a:latin typeface="Arial" pitchFamily="34" charset="0"/>
            </a:endParaRPr>
          </a:p>
        </p:txBody>
      </p:sp>
      <p:sp>
        <p:nvSpPr>
          <p:cNvPr id="15366" name="灯片编号占位符 15365"/>
          <p:cNvSpPr>
            <a:spLocks noGrp="1"/>
          </p:cNvSpPr>
          <p:nvPr>
            <p:ph type="sldNum" sz="quarter" idx="4"/>
          </p:nvPr>
        </p:nvSpPr>
        <p:spPr>
          <a:xfrm>
            <a:off x="6553200" y="6245225"/>
            <a:ext cx="2289175" cy="476250"/>
          </a:xfrm>
          <a:prstGeom prst="rect">
            <a:avLst/>
          </a:prstGeom>
          <a:noFill/>
          <a:ln w="9525">
            <a:noFill/>
          </a:ln>
        </p:spPr>
        <p:txBody>
          <a:bodyPr/>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 id="2147483695" r:id="rId13"/>
    <p:sldLayoutId id="2147483696" r:id="rId14"/>
    <p:sldLayoutId id="2147483697" r:id="rId15"/>
    <p:sldLayoutId id="2147483698" r:id="rId16"/>
  </p:sldLayoutIdLst>
  <p:transition spd="slow">
    <p:zoom/>
  </p:transition>
  <p:timing/>
  <p:hf hdr="0"/>
  <p:txStyles>
    <p:titleStyle>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
          <a:schemeClr val="hlink"/>
        </a:buClr>
        <a:buSzPct val="75000"/>
        <a:buFont typeface="Wingdings" panose="05000000000000000000" pitchFamily="2" charset="2"/>
        <a:buChar char="v"/>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
          <a:schemeClr val="accent2"/>
        </a:buClr>
        <a:buSzPct val="85000"/>
        <a:buFont typeface="Wingdings" panose="05000000000000000000" pitchFamily="2" charset="2"/>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
          <a:schemeClr val="accent2"/>
        </a:buClr>
        <a:buSzPct val="90000"/>
        <a:buFont typeface="Wingdings" panose="05000000000000000000" pitchFamily="2" charset="2"/>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lr>
          <a:schemeClr val="hlink"/>
        </a:buClr>
        <a:buSzPct val="85000"/>
        <a:buFont typeface="Wingdings" panose="05000000000000000000" pitchFamily="2" charset="2"/>
        <a:buChar char="v"/>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notesSlide" Target="../notesSlides/notesSlide1.xml" /><Relationship Id="rId3" Type="http://schemas.openxmlformats.org/officeDocument/2006/relationships/image" Target="../media/image8.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9.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10.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1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13.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04102114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标题 4097"/>
          <p:cNvSpPr>
            <a:spLocks noGrp="1"/>
          </p:cNvSpPr>
          <p:nvPr>
            <p:ph type="ctrTitle"/>
          </p:nvPr>
        </p:nvSpPr>
        <p:spPr>
          <a:xfrm>
            <a:off x="1219200" y="1371600"/>
            <a:ext cx="6324600" cy="1066800"/>
          </a:xfrm>
        </p:spPr>
        <p:txBody>
          <a:bodyPr anchor="ctr"/>
          <a:lstStyle/>
          <a:p>
            <a:pPr defTabSz="914400">
              <a:buSzTx/>
            </a:pPr>
            <a:r>
              <a:rPr lang="zh-CN" altLang="en-US" sz="4000" b="1" kern="1200" baseline="0">
                <a:solidFill>
                  <a:srgbClr val="C00000"/>
                </a:solidFill>
                <a:latin typeface="华文新魏" panose="02010800040101010101" pitchFamily="2" charset="-122"/>
                <a:ea typeface="华文新魏" panose="02010800040101010101" pitchFamily="2" charset="-122"/>
              </a:rPr>
              <a:t>苏 秦 以 连 横说秦</a:t>
            </a:r>
            <a:endParaRPr lang="zh-CN" altLang="en-US" sz="4000" b="1" kern="1200" baseline="0">
              <a:solidFill>
                <a:srgbClr val="C00000"/>
              </a:solidFill>
              <a:latin typeface="华文新魏" panose="02010800040101010101" pitchFamily="2" charset="-122"/>
              <a:ea typeface="华文新魏" panose="02010800040101010101" pitchFamily="2" charset="-122"/>
            </a:endParaRPr>
          </a:p>
        </p:txBody>
      </p:sp>
      <p:sp>
        <p:nvSpPr>
          <p:cNvPr id="4099" name="副标题 4098"/>
          <p:cNvSpPr>
            <a:spLocks noGrp="1"/>
          </p:cNvSpPr>
          <p:nvPr>
            <p:ph type="subTitle" idx="1"/>
          </p:nvPr>
        </p:nvSpPr>
        <p:spPr>
          <a:xfrm>
            <a:off x="1143000" y="2667000"/>
            <a:ext cx="6400800" cy="1752600"/>
          </a:xfrm>
        </p:spPr>
        <p:txBody>
          <a:bodyPr/>
          <a:lstStyle/>
          <a:p>
            <a:pPr defTabSz="914400">
              <a:lnSpc>
                <a:spcPct val="120000"/>
              </a:lnSpc>
              <a:spcBef>
                <a:spcPct val="0"/>
              </a:spcBef>
              <a:buSzPct val="75000"/>
            </a:pPr>
            <a:r>
              <a:rPr lang="zh-CN" altLang="en-US" sz="4000" b="1" kern="1200" baseline="0">
                <a:latin typeface="Arial" pitchFamily="34" charset="0"/>
                <a:ea typeface="仿宋_GB2312" pitchFamily="49" charset="-122"/>
              </a:rPr>
              <a:t>《战国策》</a:t>
            </a:r>
            <a:endParaRPr lang="zh-CN" altLang="en-US" sz="4000" b="1" kern="1200" baseline="0">
              <a:latin typeface="Arial" pitchFamily="34" charset="0"/>
              <a:ea typeface="仿宋_GB2312" pitchFamily="49" charset="-122"/>
            </a:endParaRPr>
          </a:p>
        </p:txBody>
      </p:sp>
      <p:pic>
        <p:nvPicPr>
          <p:cNvPr id="4101" name="图片 4100" descr="8861291_m"/>
          <p:cNvPicPr>
            <a:picLocks noChangeAspect="1"/>
          </p:cNvPicPr>
          <p:nvPr/>
        </p:nvPicPr>
        <p:blipFill>
          <a:blip r:embed="rId2"/>
          <a:stretch>
            <a:fillRect/>
          </a:stretch>
        </p:blipFill>
        <p:spPr>
          <a:xfrm>
            <a:off x="7086600" y="4191000"/>
            <a:ext cx="1511300" cy="2209800"/>
          </a:xfrm>
          <a:prstGeom prst="rect">
            <a:avLst/>
          </a:prstGeom>
          <a:noFill/>
          <a:ln w="9525">
            <a:noFill/>
          </a:ln>
        </p:spPr>
      </p:pic>
    </p:spTree>
  </p:cSld>
  <p:clrMapOvr>
    <a:masterClrMapping/>
  </p:clrMapOvr>
  <p:transition>
    <p:wedg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Rectangle 2"/>
          <p:cNvSpPr>
            <a:spLocks noGrp="1" noRot="1"/>
          </p:cNvSpPr>
          <p:nvPr>
            <p:ph idx="1"/>
          </p:nvPr>
        </p:nvSpPr>
        <p:spPr>
          <a:xfrm>
            <a:off x="539750" y="2133600"/>
            <a:ext cx="8135938" cy="3671888"/>
          </a:xfrm>
        </p:spPr>
        <p:txBody>
          <a:bodyPr vert="horz" wrap="square" lIns="91440" tIns="45720" rIns="91440" bIns="45720" anchor="t"/>
          <a:lstStyle/>
          <a:p>
            <a:pPr eaLnBrk="1" hangingPunct="1">
              <a:lnSpc>
                <a:spcPct val="120000"/>
              </a:lnSpc>
              <a:spcBef>
                <a:spcPct val="0"/>
              </a:spcBef>
              <a:buNone/>
            </a:pPr>
            <a:r>
              <a:rPr lang="en-US" altLang="zh-CN" sz="2400" b="1">
                <a:solidFill>
                  <a:srgbClr val="000066"/>
                </a:solidFill>
              </a:rPr>
              <a:t>  </a:t>
            </a:r>
            <a:r>
              <a:rPr lang="zh-CN" altLang="en-US" b="1">
                <a:solidFill>
                  <a:srgbClr val="000000"/>
                </a:solidFill>
                <a:latin typeface="黑体" panose="02010609060101010101" pitchFamily="2" charset="-122"/>
                <a:ea typeface="黑体" panose="02010609060101010101" pitchFamily="2" charset="-122"/>
              </a:rPr>
              <a:t>东周</a:t>
            </a:r>
            <a:r>
              <a:rPr lang="zh-CN" altLang="en-US">
                <a:solidFill>
                  <a:srgbClr val="000000"/>
                </a:solidFill>
                <a:latin typeface="黑体" panose="02010609060101010101" pitchFamily="2" charset="-122"/>
                <a:ea typeface="黑体" panose="02010609060101010101" pitchFamily="2" charset="-122"/>
              </a:rPr>
              <a:t>：前</a:t>
            </a:r>
            <a:r>
              <a:rPr lang="en-US" altLang="zh-CN">
                <a:solidFill>
                  <a:srgbClr val="000000"/>
                </a:solidFill>
                <a:latin typeface="黑体" panose="02010609060101010101" pitchFamily="2" charset="-122"/>
                <a:ea typeface="黑体" panose="02010609060101010101" pitchFamily="2" charset="-122"/>
              </a:rPr>
              <a:t>770</a:t>
            </a:r>
            <a:r>
              <a:rPr lang="zh-CN" altLang="en-US">
                <a:solidFill>
                  <a:srgbClr val="000000"/>
                </a:solidFill>
                <a:latin typeface="黑体" panose="02010609060101010101" pitchFamily="2" charset="-122"/>
                <a:ea typeface="黑体" panose="02010609060101010101" pitchFamily="2" charset="-122"/>
              </a:rPr>
              <a:t>年（周平王元年）</a:t>
            </a:r>
            <a:r>
              <a:rPr lang="en-US" altLang="zh-CN">
                <a:solidFill>
                  <a:srgbClr val="000000"/>
                </a:solidFill>
                <a:latin typeface="黑体" panose="02010609060101010101" pitchFamily="2" charset="-122"/>
                <a:ea typeface="黑体" panose="02010609060101010101" pitchFamily="2" charset="-122"/>
              </a:rPr>
              <a:t>—</a:t>
            </a:r>
            <a:r>
              <a:rPr lang="zh-CN" altLang="en-US">
                <a:solidFill>
                  <a:srgbClr val="000000"/>
                </a:solidFill>
                <a:latin typeface="黑体" panose="02010609060101010101" pitchFamily="2" charset="-122"/>
                <a:ea typeface="黑体" panose="02010609060101010101" pitchFamily="2" charset="-122"/>
              </a:rPr>
              <a:t>前</a:t>
            </a:r>
            <a:r>
              <a:rPr lang="en-US" altLang="zh-CN">
                <a:solidFill>
                  <a:srgbClr val="000000"/>
                </a:solidFill>
                <a:latin typeface="黑体" panose="02010609060101010101" pitchFamily="2" charset="-122"/>
                <a:ea typeface="黑体" panose="02010609060101010101" pitchFamily="2" charset="-122"/>
              </a:rPr>
              <a:t>221</a:t>
            </a:r>
            <a:r>
              <a:rPr lang="zh-CN" altLang="en-US">
                <a:solidFill>
                  <a:srgbClr val="000000"/>
                </a:solidFill>
                <a:latin typeface="黑体" panose="02010609060101010101" pitchFamily="2" charset="-122"/>
                <a:ea typeface="黑体" panose="02010609060101010101" pitchFamily="2" charset="-122"/>
              </a:rPr>
              <a:t>年（秦朝统一）</a:t>
            </a:r>
            <a:endParaRPr lang="en-US" altLang="zh-CN">
              <a:solidFill>
                <a:srgbClr val="000000"/>
              </a:solidFill>
              <a:latin typeface="黑体" panose="02010609060101010101" pitchFamily="2" charset="-122"/>
              <a:ea typeface="黑体" panose="02010609060101010101" pitchFamily="2" charset="-122"/>
            </a:endParaRPr>
          </a:p>
          <a:p>
            <a:pPr eaLnBrk="1" hangingPunct="1">
              <a:lnSpc>
                <a:spcPct val="120000"/>
              </a:lnSpc>
              <a:spcBef>
                <a:spcPct val="0"/>
              </a:spcBef>
              <a:buNone/>
            </a:pPr>
            <a:r>
              <a:rPr lang="zh-CN" altLang="en-US">
                <a:solidFill>
                  <a:srgbClr val="000000"/>
                </a:solidFill>
                <a:latin typeface="黑体" panose="02010609060101010101" pitchFamily="2" charset="-122"/>
                <a:ea typeface="黑体" panose="02010609060101010101" pitchFamily="2" charset="-122"/>
              </a:rPr>
              <a:t>（</a:t>
            </a:r>
            <a:r>
              <a:rPr lang="en-US" altLang="zh-CN">
                <a:solidFill>
                  <a:srgbClr val="000000"/>
                </a:solidFill>
                <a:latin typeface="黑体" panose="02010609060101010101" pitchFamily="2" charset="-122"/>
                <a:ea typeface="黑体" panose="02010609060101010101" pitchFamily="2" charset="-122"/>
              </a:rPr>
              <a:t>1</a:t>
            </a:r>
            <a:r>
              <a:rPr lang="zh-CN" altLang="en-US">
                <a:solidFill>
                  <a:srgbClr val="000000"/>
                </a:solidFill>
                <a:latin typeface="黑体" panose="02010609060101010101" pitchFamily="2" charset="-122"/>
                <a:ea typeface="黑体" panose="02010609060101010101" pitchFamily="2" charset="-122"/>
              </a:rPr>
              <a:t>）</a:t>
            </a:r>
            <a:r>
              <a:rPr lang="en-US" altLang="zh-CN">
                <a:solidFill>
                  <a:srgbClr val="000000"/>
                </a:solidFill>
                <a:latin typeface="黑体" panose="02010609060101010101" pitchFamily="2" charset="-122"/>
                <a:ea typeface="黑体" panose="02010609060101010101" pitchFamily="2" charset="-122"/>
              </a:rPr>
              <a:t>【</a:t>
            </a:r>
            <a:r>
              <a:rPr lang="zh-CN" altLang="en-US">
                <a:solidFill>
                  <a:srgbClr val="000000"/>
                </a:solidFill>
                <a:latin typeface="黑体" panose="02010609060101010101" pitchFamily="2" charset="-122"/>
                <a:ea typeface="黑体" panose="02010609060101010101" pitchFamily="2" charset="-122"/>
              </a:rPr>
              <a:t>春秋</a:t>
            </a:r>
            <a:r>
              <a:rPr lang="en-US" altLang="zh-CN">
                <a:solidFill>
                  <a:srgbClr val="000000"/>
                </a:solidFill>
                <a:latin typeface="黑体" panose="02010609060101010101" pitchFamily="2" charset="-122"/>
                <a:ea typeface="黑体" panose="02010609060101010101" pitchFamily="2" charset="-122"/>
              </a:rPr>
              <a:t>】</a:t>
            </a:r>
            <a:r>
              <a:rPr lang="zh-CN" altLang="en-US">
                <a:solidFill>
                  <a:srgbClr val="000000"/>
                </a:solidFill>
                <a:latin typeface="黑体" panose="02010609060101010101" pitchFamily="2" charset="-122"/>
                <a:ea typeface="黑体" panose="02010609060101010101" pitchFamily="2" charset="-122"/>
              </a:rPr>
              <a:t>前</a:t>
            </a:r>
            <a:r>
              <a:rPr lang="en-US" altLang="zh-CN">
                <a:solidFill>
                  <a:srgbClr val="000000"/>
                </a:solidFill>
                <a:latin typeface="黑体" panose="02010609060101010101" pitchFamily="2" charset="-122"/>
                <a:ea typeface="黑体" panose="02010609060101010101" pitchFamily="2" charset="-122"/>
              </a:rPr>
              <a:t>770</a:t>
            </a:r>
            <a:r>
              <a:rPr lang="zh-CN" altLang="en-US">
                <a:solidFill>
                  <a:srgbClr val="000000"/>
                </a:solidFill>
                <a:latin typeface="黑体" panose="02010609060101010101" pitchFamily="2" charset="-122"/>
                <a:ea typeface="黑体" panose="02010609060101010101" pitchFamily="2" charset="-122"/>
              </a:rPr>
              <a:t>年</a:t>
            </a:r>
            <a:r>
              <a:rPr lang="en-US" altLang="zh-CN">
                <a:solidFill>
                  <a:srgbClr val="000000"/>
                </a:solidFill>
                <a:latin typeface="黑体" panose="02010609060101010101" pitchFamily="2" charset="-122"/>
                <a:ea typeface="黑体" panose="02010609060101010101" pitchFamily="2" charset="-122"/>
              </a:rPr>
              <a:t>-</a:t>
            </a:r>
            <a:r>
              <a:rPr lang="zh-CN" altLang="en-US">
                <a:solidFill>
                  <a:srgbClr val="000000"/>
                </a:solidFill>
                <a:latin typeface="黑体" panose="02010609060101010101" pitchFamily="2" charset="-122"/>
                <a:ea typeface="黑体" panose="02010609060101010101" pitchFamily="2" charset="-122"/>
              </a:rPr>
              <a:t>前</a:t>
            </a:r>
            <a:r>
              <a:rPr lang="en-US" altLang="zh-CN">
                <a:solidFill>
                  <a:srgbClr val="000000"/>
                </a:solidFill>
                <a:latin typeface="黑体" panose="02010609060101010101" pitchFamily="2" charset="-122"/>
                <a:ea typeface="黑体" panose="02010609060101010101" pitchFamily="2" charset="-122"/>
              </a:rPr>
              <a:t>476</a:t>
            </a:r>
            <a:r>
              <a:rPr lang="zh-CN" altLang="en-US">
                <a:solidFill>
                  <a:srgbClr val="000000"/>
                </a:solidFill>
                <a:latin typeface="黑体" panose="02010609060101010101" pitchFamily="2" charset="-122"/>
                <a:ea typeface="黑体" panose="02010609060101010101" pitchFamily="2" charset="-122"/>
              </a:rPr>
              <a:t>年，共</a:t>
            </a:r>
            <a:r>
              <a:rPr lang="en-US" altLang="zh-CN">
                <a:solidFill>
                  <a:srgbClr val="000000"/>
                </a:solidFill>
                <a:latin typeface="黑体" panose="02010609060101010101" pitchFamily="2" charset="-122"/>
                <a:ea typeface="黑体" panose="02010609060101010101" pitchFamily="2" charset="-122"/>
              </a:rPr>
              <a:t>295</a:t>
            </a:r>
            <a:r>
              <a:rPr lang="zh-CN" altLang="en-US">
                <a:solidFill>
                  <a:srgbClr val="000000"/>
                </a:solidFill>
                <a:latin typeface="黑体" panose="02010609060101010101" pitchFamily="2" charset="-122"/>
                <a:ea typeface="黑体" panose="02010609060101010101" pitchFamily="2" charset="-122"/>
              </a:rPr>
              <a:t>年</a:t>
            </a:r>
            <a:endParaRPr lang="en-US" altLang="zh-CN">
              <a:solidFill>
                <a:srgbClr val="000000"/>
              </a:solidFill>
              <a:latin typeface="黑体" panose="02010609060101010101" pitchFamily="2" charset="-122"/>
              <a:ea typeface="黑体" panose="02010609060101010101" pitchFamily="2" charset="-122"/>
            </a:endParaRPr>
          </a:p>
          <a:p>
            <a:pPr eaLnBrk="1" hangingPunct="1">
              <a:lnSpc>
                <a:spcPct val="120000"/>
              </a:lnSpc>
              <a:spcBef>
                <a:spcPct val="0"/>
              </a:spcBef>
              <a:buNone/>
            </a:pPr>
            <a:r>
              <a:rPr lang="zh-CN" altLang="en-US">
                <a:solidFill>
                  <a:srgbClr val="000000"/>
                </a:solidFill>
                <a:latin typeface="黑体" panose="02010609060101010101" pitchFamily="2" charset="-122"/>
                <a:ea typeface="黑体" panose="02010609060101010101" pitchFamily="2" charset="-122"/>
              </a:rPr>
              <a:t>（</a:t>
            </a:r>
            <a:r>
              <a:rPr lang="en-US" altLang="zh-CN">
                <a:solidFill>
                  <a:srgbClr val="000000"/>
                </a:solidFill>
                <a:latin typeface="黑体" panose="02010609060101010101" pitchFamily="2" charset="-122"/>
                <a:ea typeface="黑体" panose="02010609060101010101" pitchFamily="2" charset="-122"/>
              </a:rPr>
              <a:t>2</a:t>
            </a:r>
            <a:r>
              <a:rPr lang="zh-CN" altLang="en-US">
                <a:solidFill>
                  <a:srgbClr val="000000"/>
                </a:solidFill>
                <a:latin typeface="黑体" panose="02010609060101010101" pitchFamily="2" charset="-122"/>
                <a:ea typeface="黑体" panose="02010609060101010101" pitchFamily="2" charset="-122"/>
              </a:rPr>
              <a:t>）</a:t>
            </a:r>
            <a:r>
              <a:rPr lang="en-US" altLang="zh-CN">
                <a:solidFill>
                  <a:srgbClr val="000000"/>
                </a:solidFill>
                <a:latin typeface="黑体" panose="02010609060101010101" pitchFamily="2" charset="-122"/>
                <a:ea typeface="黑体" panose="02010609060101010101" pitchFamily="2" charset="-122"/>
              </a:rPr>
              <a:t>【</a:t>
            </a:r>
            <a:r>
              <a:rPr lang="zh-CN" altLang="en-US">
                <a:solidFill>
                  <a:srgbClr val="000000"/>
                </a:solidFill>
                <a:latin typeface="黑体" panose="02010609060101010101" pitchFamily="2" charset="-122"/>
                <a:ea typeface="黑体" panose="02010609060101010101" pitchFamily="2" charset="-122"/>
              </a:rPr>
              <a:t>战国</a:t>
            </a:r>
            <a:r>
              <a:rPr lang="en-US" altLang="zh-CN">
                <a:solidFill>
                  <a:srgbClr val="000000"/>
                </a:solidFill>
                <a:latin typeface="黑体" panose="02010609060101010101" pitchFamily="2" charset="-122"/>
                <a:ea typeface="黑体" panose="02010609060101010101" pitchFamily="2" charset="-122"/>
              </a:rPr>
              <a:t>】</a:t>
            </a:r>
            <a:r>
              <a:rPr lang="zh-CN" altLang="en-US">
                <a:solidFill>
                  <a:srgbClr val="000000"/>
                </a:solidFill>
                <a:latin typeface="黑体" panose="02010609060101010101" pitchFamily="2" charset="-122"/>
                <a:ea typeface="黑体" panose="02010609060101010101" pitchFamily="2" charset="-122"/>
              </a:rPr>
              <a:t>（共</a:t>
            </a:r>
            <a:r>
              <a:rPr lang="en-US" altLang="zh-CN">
                <a:solidFill>
                  <a:srgbClr val="000000"/>
                </a:solidFill>
                <a:latin typeface="黑体" panose="02010609060101010101" pitchFamily="2" charset="-122"/>
                <a:ea typeface="黑体" panose="02010609060101010101" pitchFamily="2" charset="-122"/>
              </a:rPr>
              <a:t>255</a:t>
            </a:r>
            <a:r>
              <a:rPr lang="zh-CN" altLang="en-US">
                <a:solidFill>
                  <a:srgbClr val="000000"/>
                </a:solidFill>
                <a:latin typeface="黑体" panose="02010609060101010101" pitchFamily="2" charset="-122"/>
                <a:ea typeface="黑体" panose="02010609060101010101" pitchFamily="2" charset="-122"/>
              </a:rPr>
              <a:t>年）：前</a:t>
            </a:r>
            <a:r>
              <a:rPr lang="en-US" altLang="zh-CN">
                <a:solidFill>
                  <a:srgbClr val="000000"/>
                </a:solidFill>
                <a:latin typeface="黑体" panose="02010609060101010101" pitchFamily="2" charset="-122"/>
                <a:ea typeface="黑体" panose="02010609060101010101" pitchFamily="2" charset="-122"/>
              </a:rPr>
              <a:t>475</a:t>
            </a:r>
            <a:r>
              <a:rPr lang="zh-CN" altLang="en-US">
                <a:solidFill>
                  <a:srgbClr val="000000"/>
                </a:solidFill>
                <a:latin typeface="黑体" panose="02010609060101010101" pitchFamily="2" charset="-122"/>
                <a:ea typeface="黑体" panose="02010609060101010101" pitchFamily="2" charset="-122"/>
              </a:rPr>
              <a:t>年</a:t>
            </a:r>
            <a:endParaRPr lang="zh-CN" altLang="en-US">
              <a:solidFill>
                <a:srgbClr val="000000"/>
              </a:solidFill>
              <a:latin typeface="黑体" panose="02010609060101010101" pitchFamily="2" charset="-122"/>
              <a:ea typeface="黑体" panose="02010609060101010101" pitchFamily="2" charset="-122"/>
            </a:endParaRPr>
          </a:p>
          <a:p>
            <a:pPr eaLnBrk="1" hangingPunct="1">
              <a:lnSpc>
                <a:spcPct val="120000"/>
              </a:lnSpc>
              <a:spcBef>
                <a:spcPct val="0"/>
              </a:spcBef>
              <a:buNone/>
            </a:pPr>
            <a:r>
              <a:rPr lang="zh-CN" altLang="en-US">
                <a:solidFill>
                  <a:srgbClr val="000000"/>
                </a:solidFill>
                <a:latin typeface="黑体" panose="02010609060101010101" pitchFamily="2" charset="-122"/>
                <a:ea typeface="黑体" panose="02010609060101010101" pitchFamily="2" charset="-122"/>
              </a:rPr>
              <a:t>（周元王元年）</a:t>
            </a:r>
            <a:r>
              <a:rPr lang="en-US" altLang="zh-CN">
                <a:solidFill>
                  <a:srgbClr val="000000"/>
                </a:solidFill>
                <a:latin typeface="黑体" panose="02010609060101010101" pitchFamily="2" charset="-122"/>
                <a:ea typeface="黑体" panose="02010609060101010101" pitchFamily="2" charset="-122"/>
              </a:rPr>
              <a:t>—</a:t>
            </a:r>
            <a:r>
              <a:rPr lang="zh-CN" altLang="en-US">
                <a:solidFill>
                  <a:srgbClr val="000000"/>
                </a:solidFill>
                <a:latin typeface="黑体" panose="02010609060101010101" pitchFamily="2" charset="-122"/>
                <a:ea typeface="黑体" panose="02010609060101010101" pitchFamily="2" charset="-122"/>
              </a:rPr>
              <a:t>前</a:t>
            </a:r>
            <a:r>
              <a:rPr lang="en-US" altLang="zh-CN">
                <a:solidFill>
                  <a:srgbClr val="000000"/>
                </a:solidFill>
                <a:latin typeface="黑体" panose="02010609060101010101" pitchFamily="2" charset="-122"/>
                <a:ea typeface="黑体" panose="02010609060101010101" pitchFamily="2" charset="-122"/>
              </a:rPr>
              <a:t>221</a:t>
            </a:r>
            <a:r>
              <a:rPr lang="zh-CN" altLang="en-US">
                <a:solidFill>
                  <a:srgbClr val="000000"/>
                </a:solidFill>
                <a:latin typeface="黑体" panose="02010609060101010101" pitchFamily="2" charset="-122"/>
                <a:ea typeface="黑体" panose="02010609060101010101" pitchFamily="2" charset="-122"/>
              </a:rPr>
              <a:t>年（秦朝统一）</a:t>
            </a:r>
            <a:endParaRPr lang="zh-CN" altLang="en-US" b="1">
              <a:solidFill>
                <a:srgbClr val="000066"/>
              </a:solidFill>
              <a:latin typeface="黑体" panose="02010609060101010101" pitchFamily="2" charset="-122"/>
              <a:ea typeface="黑体" panose="02010609060101010101" pitchFamily="2" charset="-122"/>
            </a:endParaRPr>
          </a:p>
          <a:p>
            <a:pPr eaLnBrk="1" hangingPunct="1">
              <a:lnSpc>
                <a:spcPct val="120000"/>
              </a:lnSpc>
              <a:spcBef>
                <a:spcPct val="0"/>
              </a:spcBef>
              <a:buNone/>
            </a:pPr>
            <a:endParaRPr lang="zh-CN" altLang="en-US" b="1">
              <a:solidFill>
                <a:srgbClr val="000066"/>
              </a:solidFill>
              <a:latin typeface="黑体" panose="02010609060101010101" pitchFamily="2" charset="-122"/>
              <a:ea typeface="黑体" panose="02010609060101010101" pitchFamily="2" charset="-122"/>
            </a:endParaRPr>
          </a:p>
          <a:p>
            <a:pPr eaLnBrk="1" hangingPunct="1">
              <a:lnSpc>
                <a:spcPct val="120000"/>
              </a:lnSpc>
              <a:spcBef>
                <a:spcPct val="0"/>
              </a:spcBef>
              <a:buNone/>
            </a:pPr>
            <a:endParaRPr lang="en-US" altLang="zh-CN" sz="2400" b="1">
              <a:solidFill>
                <a:srgbClr val="000066"/>
              </a:solidFill>
              <a:latin typeface="宋体" panose="02010600030101010101" pitchFamily="2" charset="-122"/>
            </a:endParaRPr>
          </a:p>
        </p:txBody>
      </p:sp>
      <p:sp>
        <p:nvSpPr>
          <p:cNvPr id="19459" name="Rectangle 3"/>
          <p:cNvSpPr>
            <a:spLocks noGrp="1" noRot="1"/>
          </p:cNvSpPr>
          <p:nvPr>
            <p:ph type="title"/>
          </p:nvPr>
        </p:nvSpPr>
        <p:spPr>
          <a:xfrm>
            <a:off x="3214688" y="1125538"/>
            <a:ext cx="2868612" cy="719137"/>
          </a:xfrm>
        </p:spPr>
        <p:txBody>
          <a:bodyPr vert="horz" wrap="square" lIns="91440" tIns="45720" rIns="91440" bIns="45720" anchor="ctr"/>
          <a:lstStyle/>
          <a:p>
            <a:pPr eaLnBrk="1" hangingPunct="1"/>
            <a:r>
              <a:rPr lang="zh-CN" altLang="en-US" sz="4000" b="1">
                <a:solidFill>
                  <a:srgbClr val="A50021"/>
                </a:solidFill>
                <a:latin typeface="楷体_GB2312" pitchFamily="49" charset="-122"/>
                <a:ea typeface="楷体_GB2312" pitchFamily="49" charset="-122"/>
              </a:rPr>
              <a:t>战国时代</a:t>
            </a:r>
            <a:endParaRPr lang="zh-CN" altLang="en-US" sz="4000" b="1">
              <a:solidFill>
                <a:srgbClr val="A50021"/>
              </a:solidFill>
              <a:latin typeface="楷体_GB2312" pitchFamily="49" charset="-122"/>
              <a:ea typeface="楷体_GB2312" pitchFamily="49" charset="-122"/>
            </a:endParaRPr>
          </a:p>
        </p:txBody>
      </p:sp>
    </p:spTree>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path" presetSubtype="0" dur="2000" accel="50000" decel="50000" fill="hold" grpId="0" nodeType="withEffect">
                                  <p:stCondLst>
                                    <p:cond delay="0"/>
                                  </p:stCondLst>
                                  <p:iterate type="lt">
                                    <p:tmPct val="10000"/>
                                  </p:iterate>
                                  <p:childTnLst>
                                    <p:animMotion origin="layout" path="M 3.61111E-06 3.33333E-06 C 0.06892 3.33333E-06 0.125 0.02847 0.125 0.06389 C 0.125 0.09907 0.06892 0.12777 3.61111E-06 0.12777 C -0.0691 0.12777 -0.125 0.09907 -0.125 0.06389 C -0.125 0.02847 -0.0691 3.33333E-06 3.61111E-06 3.33333E-06 Z" pathEditMode="relative" ptsTypes="">
                                      <p:cBhvr>
                                        <p:cTn id="6" dur="2000" fill="hold"/>
                                        <p:tgtEl>
                                          <p:spTgt spid="19459"/>
                                        </p:tgtEl>
                                        <p:attrNameLst>
                                          <p:attrName>ppt_x</p:attrName>
                                          <p:attrName>ppt_y</p:attrName>
                                        </p:attrNameLst>
                                      </p:cBhvr>
                                    </p:animMotion>
                                  </p:childTnLst>
                                </p:cTn>
                              </p:par>
                            </p:childTnLst>
                          </p:cTn>
                        </p:par>
                      </p:childTnLst>
                    </p:cTn>
                  </p:par>
                  <p:par>
                    <p:cTn id="7" fill="hold" nodeType="clickPar">
                      <p:stCondLst>
                        <p:cond delay="indefinite"/>
                        <p:cond evt="onBegin" delay="0">
                          <p:tn val="6"/>
                        </p:cond>
                      </p:stCondLst>
                      <p:childTnLst>
                        <p:par>
                          <p:cTn id="8" fill="hold">
                            <p:stCondLst>
                              <p:cond delay="0"/>
                            </p:stCondLst>
                            <p:childTnLst>
                              <p:par>
                                <p:cTn id="9" presetID="10" presetClass="entr" presetSubtype="0" dur="1000" fill="hold" grpId="0" nodeType="clickEffect">
                                  <p:stCondLst>
                                    <p:cond delay="0"/>
                                  </p:stCondLst>
                                  <p:childTnLst>
                                    <p:set>
                                      <p:cBhvr>
                                        <p:cTn id="10" dur="indefinite" fill="hold">
                                          <p:stCondLst>
                                            <p:cond delay="0"/>
                                          </p:stCondLst>
                                        </p:cTn>
                                        <p:tgtEl>
                                          <p:spTgt spid="19458">
                                            <p:txEl>
                                              <p:pRg st="0" end="0"/>
                                            </p:txEl>
                                          </p:spTgt>
                                        </p:tgtEl>
                                        <p:attrNameLst>
                                          <p:attrName>style.visibility</p:attrName>
                                        </p:attrNameLst>
                                      </p:cBhvr>
                                      <p:to>
                                        <p:strVal val="visible"/>
                                      </p:to>
                                    </p:set>
                                    <p:animEffect transition="in" filter="fade">
                                      <p:cBhvr>
                                        <p:cTn id="11" dur="1000">
                                          <p:stCondLst>
                                            <p:cond delay="0"/>
                                          </p:stCondLst>
                                        </p:cTn>
                                        <p:tgtEl>
                                          <p:spTgt spid="19458">
                                            <p:txEl>
                                              <p:pRg st="0" end="0"/>
                                            </p:txEl>
                                          </p:spTgt>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10" presetClass="entr" presetSubtype="0" dur="1000" fill="hold" grpId="0" nodeType="clickEffect">
                                  <p:stCondLst>
                                    <p:cond delay="0"/>
                                  </p:stCondLst>
                                  <p:childTnLst>
                                    <p:set>
                                      <p:cBhvr>
                                        <p:cTn id="15" dur="indefinite" fill="hold">
                                          <p:stCondLst>
                                            <p:cond delay="0"/>
                                          </p:stCondLst>
                                        </p:cTn>
                                        <p:tgtEl>
                                          <p:spTgt spid="19458">
                                            <p:txEl>
                                              <p:pRg st="1" end="1"/>
                                            </p:txEl>
                                          </p:spTgt>
                                        </p:tgtEl>
                                        <p:attrNameLst>
                                          <p:attrName>style.visibility</p:attrName>
                                        </p:attrNameLst>
                                      </p:cBhvr>
                                      <p:to>
                                        <p:strVal val="visible"/>
                                      </p:to>
                                    </p:set>
                                    <p:animEffect transition="in" filter="fade">
                                      <p:cBhvr>
                                        <p:cTn id="16" dur="1000">
                                          <p:stCondLst>
                                            <p:cond delay="0"/>
                                          </p:stCondLst>
                                        </p:cTn>
                                        <p:tgtEl>
                                          <p:spTgt spid="19458">
                                            <p:txEl>
                                              <p:pRg st="1" end="1"/>
                                            </p:txEl>
                                          </p:spTgt>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10" presetClass="entr" presetSubtype="0" dur="1000" fill="hold" grpId="0" nodeType="clickEffect">
                                  <p:stCondLst>
                                    <p:cond delay="0"/>
                                  </p:stCondLst>
                                  <p:childTnLst>
                                    <p:set>
                                      <p:cBhvr>
                                        <p:cTn id="20" dur="indefinite" fill="hold">
                                          <p:stCondLst>
                                            <p:cond delay="0"/>
                                          </p:stCondLst>
                                        </p:cTn>
                                        <p:tgtEl>
                                          <p:spTgt spid="19458">
                                            <p:txEl>
                                              <p:charRg st="55" end="95"/>
                                            </p:txEl>
                                          </p:spTgt>
                                        </p:tgtEl>
                                        <p:attrNameLst>
                                          <p:attrName>style.visibility</p:attrName>
                                        </p:attrNameLst>
                                      </p:cBhvr>
                                      <p:to>
                                        <p:strVal val="visible"/>
                                      </p:to>
                                    </p:set>
                                    <p:animEffect transition="in" filter="fade">
                                      <p:cBhvr>
                                        <p:cTn id="21" dur="1000">
                                          <p:stCondLst>
                                            <p:cond delay="0"/>
                                          </p:stCondLst>
                                        </p:cTn>
                                        <p:tgtEl>
                                          <p:spTgt spid="19458">
                                            <p:txEl>
                                              <p:charRg st="55" end="95"/>
                                            </p:txEl>
                                          </p:spTgt>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10" presetClass="entr" presetSubtype="0" dur="1000" fill="hold" grpId="0" nodeType="clickEffect">
                                  <p:stCondLst>
                                    <p:cond delay="0"/>
                                  </p:stCondLst>
                                  <p:childTnLst>
                                    <p:set>
                                      <p:cBhvr>
                                        <p:cTn id="25" dur="indefinite" fill="hold">
                                          <p:stCondLst>
                                            <p:cond delay="0"/>
                                          </p:stCondLst>
                                        </p:cTn>
                                        <p:tgtEl>
                                          <p:spTgt spid="19458">
                                            <p:txEl>
                                              <p:charRg st="3" end="3"/>
                                            </p:txEl>
                                          </p:spTgt>
                                        </p:tgtEl>
                                        <p:attrNameLst>
                                          <p:attrName>style.visibility</p:attrName>
                                        </p:attrNameLst>
                                      </p:cBhvr>
                                      <p:to>
                                        <p:strVal val="visible"/>
                                      </p:to>
                                    </p:set>
                                    <p:animEffect transition="in" filter="fade">
                                      <p:cBhvr>
                                        <p:cTn id="26" dur="1000">
                                          <p:stCondLst>
                                            <p:cond delay="0"/>
                                          </p:stCondLst>
                                        </p:cTn>
                                        <p:tgtEl>
                                          <p:spTgt spid="19458">
                                            <p:txEl>
                                              <p:char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uiExpand="1" build="p"/>
      <p:bldP spid="19459"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9511" name="标题 149510"/>
          <p:cNvSpPr>
            <a:spLocks noGrp="1"/>
          </p:cNvSpPr>
          <p:nvPr>
            <p:ph type="title"/>
          </p:nvPr>
        </p:nvSpPr>
        <p:spPr>
          <a:xfrm>
            <a:off x="7162800" y="274638"/>
            <a:ext cx="1524000" cy="5851525"/>
          </a:xfrm>
        </p:spPr>
        <p:txBody>
          <a:bodyPr anchor="ctr"/>
          <a:lstStyle/>
          <a:p>
            <a:r>
              <a:rPr lang="zh-CN" altLang="en-US"/>
              <a:t>战国文化圈</a:t>
            </a:r>
            <a:endParaRPr lang="zh-CN" altLang="en-US"/>
          </a:p>
        </p:txBody>
      </p:sp>
      <p:sp>
        <p:nvSpPr>
          <p:cNvPr id="149512" name="文本占位符 149511"/>
          <p:cNvSpPr>
            <a:spLocks noGrp="1"/>
          </p:cNvSpPr>
          <p:nvPr>
            <p:ph type="body" idx="1"/>
          </p:nvPr>
        </p:nvSpPr>
        <p:spPr>
          <a:xfrm>
            <a:off x="457200" y="274638"/>
            <a:ext cx="6019800" cy="5851525"/>
          </a:xfrm>
        </p:spPr>
        <p:txBody>
          <a:bodyPr/>
          <a:lstStyle/>
          <a:p>
            <a:endParaRPr/>
          </a:p>
        </p:txBody>
      </p:sp>
      <p:pic>
        <p:nvPicPr>
          <p:cNvPr id="149510" name="图片 149509" descr="春秋战国文化圈示意图"/>
          <p:cNvPicPr>
            <a:picLocks noChangeAspect="1"/>
          </p:cNvPicPr>
          <p:nvPr/>
        </p:nvPicPr>
        <p:blipFill>
          <a:blip r:embed="rId2"/>
          <a:stretch>
            <a:fillRect/>
          </a:stretch>
        </p:blipFill>
        <p:spPr>
          <a:xfrm>
            <a:off x="457200" y="381000"/>
            <a:ext cx="6934200" cy="6172200"/>
          </a:xfrm>
          <a:prstGeom prst="rect">
            <a:avLst/>
          </a:prstGeom>
          <a:noFill/>
          <a:ln w="9525">
            <a:noFill/>
          </a:ln>
        </p:spPr>
      </p:pic>
    </p:spTree>
  </p:cSld>
  <p:clrMapOvr>
    <a:masterClrMapping/>
  </p:clrMapOvr>
  <p:transition>
    <p:wedg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前言</a:t>
            </a:r>
            <a:endParaRPr lang="zh-CN" altLang="en-US"/>
          </a:p>
        </p:txBody>
      </p:sp>
      <p:sp>
        <p:nvSpPr>
          <p:cNvPr id="3" name="内容占位符 2"/>
          <p:cNvSpPr>
            <a:spLocks noGrp="1"/>
          </p:cNvSpPr>
          <p:nvPr>
            <p:ph idx="1"/>
          </p:nvPr>
        </p:nvSpPr>
        <p:spPr/>
        <p:txBody>
          <a:bodyPr/>
          <a:lstStyle/>
          <a:p>
            <a:r>
              <a:rPr lang="zh-CN" altLang="en-US" sz="2400">
                <a:latin typeface="黑体" panose="02010609060101010101" pitchFamily="2" charset="-122"/>
                <a:ea typeface="黑体" panose="02010609060101010101" pitchFamily="2" charset="-122"/>
              </a:rPr>
              <a:t>战国之初,七雄并起,及至中叶,秦国日趋强大,已显兼并六国之志.战国的形势,已由七雄并霸,转入六国不得不联合抗秦的政治格局,秦国以连横之策,远交近攻,蚕食诸侯,六国则以合纵应之,阻扼秦国发展的势头.</a:t>
            </a:r>
            <a:endParaRPr lang="zh-CN" altLang="en-US" sz="2400">
              <a:latin typeface="黑体" panose="02010609060101010101" pitchFamily="2" charset="-122"/>
              <a:ea typeface="黑体" panose="02010609060101010101" pitchFamily="2" charset="-122"/>
            </a:endParaRPr>
          </a:p>
          <a:p>
            <a:r>
              <a:rPr lang="zh-CN" altLang="en-US" sz="2400">
                <a:latin typeface="黑体" panose="02010609060101010101" pitchFamily="2" charset="-122"/>
                <a:ea typeface="黑体" panose="02010609060101010101" pitchFamily="2" charset="-122"/>
              </a:rPr>
              <a:t>在这种背景之下,“士”阶层相应而生,游说诸侯，运作天下，以“智”佐助诸侯之“力”，成为战国政治舞台上最为活跃的一群。</a:t>
            </a:r>
            <a:endParaRPr lang="zh-CN" altLang="en-US" sz="2400">
              <a:latin typeface="黑体" panose="02010609060101010101" pitchFamily="2" charset="-122"/>
              <a:ea typeface="黑体" panose="02010609060101010101" pitchFamily="2" charset="-122"/>
            </a:endParaRPr>
          </a:p>
          <a:p>
            <a:r>
              <a:rPr lang="zh-CN" altLang="en-US" sz="2400">
                <a:latin typeface="黑体" panose="02010609060101010101" pitchFamily="2" charset="-122"/>
                <a:ea typeface="黑体" panose="02010609060101010101" pitchFamily="2" charset="-122"/>
              </a:rPr>
              <a:t>本文所记的苏秦，就是“士”阶层的突出代表之一，本文记叙的苏秦的游说活动和心态，反映了“士”阶层人物的普遍特征。</a:t>
            </a:r>
            <a:endParaRPr lang="zh-CN" altLang="en-US" sz="2400">
              <a:latin typeface="黑体" panose="02010609060101010101" pitchFamily="2" charset="-122"/>
              <a:ea typeface="黑体" panose="02010609060101010101" pitchFamily="2" charset="-122"/>
            </a:endParaRPr>
          </a:p>
        </p:txBody>
      </p:sp>
    </p:spTree>
  </p:cSld>
  <p:clrMapOvr>
    <a:masterClrMapping/>
  </p:clrMapOvr>
  <p:transition spd="slow">
    <p:zoom/>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4152" name="标题 134151"/>
          <p:cNvSpPr>
            <a:spLocks noGrp="1"/>
          </p:cNvSpPr>
          <p:nvPr>
            <p:ph type="title"/>
          </p:nvPr>
        </p:nvSpPr>
        <p:spPr>
          <a:xfrm>
            <a:off x="1143000" y="381000"/>
            <a:ext cx="6553200" cy="990600"/>
          </a:xfrm>
          <a:solidFill>
            <a:schemeClr val="accent1"/>
          </a:solidFill>
        </p:spPr>
        <p:txBody>
          <a:bodyPr anchor="ctr"/>
          <a:lstStyle/>
          <a:p>
            <a:r>
              <a:rPr lang="zh-CN" altLang="en-US" sz="3200" b="1">
                <a:ea typeface="楷体_GB2312" pitchFamily="49" charset="-122"/>
              </a:rPr>
              <a:t>一、战国养士之风与</a:t>
            </a:r>
            <a:br>
              <a:rPr lang="zh-CN" altLang="en-US" sz="3200" b="1">
                <a:ea typeface="楷体_GB2312" pitchFamily="49" charset="-122"/>
              </a:rPr>
            </a:br>
            <a:r>
              <a:rPr lang="en-US" altLang="zh-CN" sz="3200" b="1">
                <a:ea typeface="楷体_GB2312" pitchFamily="49" charset="-122"/>
              </a:rPr>
              <a:t>《</a:t>
            </a:r>
            <a:r>
              <a:rPr lang="zh-CN" altLang="en-US" sz="3200" b="1">
                <a:ea typeface="楷体_GB2312" pitchFamily="49" charset="-122"/>
              </a:rPr>
              <a:t>战国策</a:t>
            </a:r>
            <a:r>
              <a:rPr lang="en-US" altLang="zh-CN" sz="3200" b="1">
                <a:ea typeface="楷体_GB2312" pitchFamily="49" charset="-122"/>
              </a:rPr>
              <a:t>》</a:t>
            </a:r>
            <a:r>
              <a:rPr lang="zh-CN" altLang="en-US" sz="3200" b="1">
                <a:ea typeface="楷体_GB2312" pitchFamily="49" charset="-122"/>
              </a:rPr>
              <a:t>的时代背景</a:t>
            </a:r>
            <a:endParaRPr lang="zh-CN" altLang="en-US" sz="3200" b="1">
              <a:ea typeface="楷体_GB2312" pitchFamily="49" charset="-122"/>
            </a:endParaRPr>
          </a:p>
        </p:txBody>
      </p:sp>
      <p:sp>
        <p:nvSpPr>
          <p:cNvPr id="134151" name="文本占位符 134150"/>
          <p:cNvSpPr>
            <a:spLocks noGrp="1"/>
          </p:cNvSpPr>
          <p:nvPr>
            <p:ph type="body" idx="4294967295"/>
          </p:nvPr>
        </p:nvSpPr>
        <p:spPr>
          <a:xfrm>
            <a:off x="228600" y="1524000"/>
            <a:ext cx="5334000" cy="4525963"/>
          </a:xfrm>
        </p:spPr>
        <p:txBody>
          <a:bodyPr/>
          <a:lstStyle/>
          <a:p>
            <a:pPr>
              <a:lnSpc>
                <a:spcPct val="80000"/>
              </a:lnSpc>
              <a:buNone/>
            </a:pPr>
            <a:r>
              <a:rPr lang="en-US" altLang="zh-CN">
                <a:latin typeface="华文新魏" panose="02010800040101010101" pitchFamily="2" charset="-122"/>
                <a:ea typeface="华文新魏" panose="02010800040101010101" pitchFamily="2" charset="-122"/>
              </a:rPr>
              <a:t>         </a:t>
            </a:r>
            <a:r>
              <a:rPr lang="en-US" altLang="zh-CN" b="1">
                <a:latin typeface="华文新魏" panose="02010800040101010101" pitchFamily="2" charset="-122"/>
                <a:ea typeface="华文新魏" panose="02010800040101010101" pitchFamily="2" charset="-122"/>
              </a:rPr>
              <a:t>1</a:t>
            </a:r>
            <a:r>
              <a:rPr lang="zh-CN" altLang="en-US" b="1">
                <a:latin typeface="华文新魏" panose="02010800040101010101" pitchFamily="2" charset="-122"/>
                <a:ea typeface="华文新魏" panose="02010800040101010101" pitchFamily="2" charset="-122"/>
              </a:rPr>
              <a:t>、士的兴起</a:t>
            </a:r>
            <a:endParaRPr lang="zh-CN" altLang="en-US" b="1">
              <a:latin typeface="华文新魏" panose="02010800040101010101" pitchFamily="2" charset="-122"/>
              <a:ea typeface="华文新魏" panose="02010800040101010101" pitchFamily="2" charset="-122"/>
            </a:endParaRPr>
          </a:p>
          <a:p>
            <a:pPr>
              <a:lnSpc>
                <a:spcPct val="80000"/>
              </a:lnSpc>
              <a:buNone/>
            </a:pPr>
            <a:r>
              <a:rPr lang="zh-CN" altLang="en-US" sz="2800"/>
              <a:t>         </a:t>
            </a:r>
            <a:r>
              <a:rPr lang="zh-CN" altLang="en-US" sz="2400" b="1"/>
              <a:t>古代作为“四民”（士农工商）之一的“士”，指“学习道艺”的人，商、西周时将“士”划入最低级的贵族阶层，春秋初年到中叶，士大多为卿大夫的家臣，有的有食田，有的以俸禄为生。</a:t>
            </a:r>
            <a:endParaRPr lang="zh-CN" altLang="en-US" sz="2400" b="1"/>
          </a:p>
          <a:p>
            <a:pPr>
              <a:lnSpc>
                <a:spcPct val="80000"/>
              </a:lnSpc>
              <a:buNone/>
            </a:pPr>
            <a:r>
              <a:rPr lang="zh-CN" altLang="en-US" sz="2400" b="1"/>
              <a:t>          春秋末年以后，士才逐渐成为统治阶级中知识分子的通称。</a:t>
            </a:r>
            <a:endParaRPr lang="zh-CN" altLang="en-US" sz="2400" b="1"/>
          </a:p>
          <a:p>
            <a:pPr>
              <a:lnSpc>
                <a:spcPct val="80000"/>
              </a:lnSpc>
              <a:buNone/>
            </a:pPr>
            <a:r>
              <a:rPr lang="zh-CN" altLang="en-US" sz="2400" b="1"/>
              <a:t>          战国，养士之风盛行，士的地位有了新的提高，相当一部分人登上了政治舞台，直接参与政治活动。</a:t>
            </a:r>
            <a:endParaRPr lang="zh-CN" altLang="en-US" sz="2400" b="1"/>
          </a:p>
        </p:txBody>
      </p:sp>
      <p:pic>
        <p:nvPicPr>
          <p:cNvPr id="134153" name="图片 134152" descr="毛遂自荐1"/>
          <p:cNvPicPr>
            <a:picLocks noChangeAspect="1"/>
          </p:cNvPicPr>
          <p:nvPr/>
        </p:nvPicPr>
        <p:blipFill>
          <a:blip r:embed="rId2"/>
          <a:stretch>
            <a:fillRect/>
          </a:stretch>
        </p:blipFill>
        <p:spPr>
          <a:xfrm>
            <a:off x="5563235" y="1828800"/>
            <a:ext cx="3199765" cy="4341495"/>
          </a:xfrm>
          <a:prstGeom prst="rect">
            <a:avLst/>
          </a:prstGeom>
          <a:noFill/>
          <a:ln w="9525">
            <a:noFill/>
          </a:ln>
        </p:spPr>
      </p:pic>
    </p:spTree>
  </p:cSld>
  <p:clrMapOvr>
    <a:masterClrMapping/>
  </p:clrMapOvr>
  <p:transition>
    <p:wedg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Rectangle 2"/>
          <p:cNvSpPr>
            <a:spLocks noGrp="1" noRot="1"/>
          </p:cNvSpPr>
          <p:nvPr>
            <p:ph type="title"/>
          </p:nvPr>
        </p:nvSpPr>
        <p:spPr>
          <a:xfrm>
            <a:off x="3276600" y="836613"/>
            <a:ext cx="2232025" cy="688975"/>
          </a:xfrm>
        </p:spPr>
        <p:txBody>
          <a:bodyPr vert="horz" wrap="square" lIns="91440" tIns="45720" rIns="91440" bIns="45720" anchor="ctr"/>
          <a:lstStyle/>
          <a:p>
            <a:pPr eaLnBrk="1" hangingPunct="1"/>
            <a:r>
              <a:rPr lang="zh-CN" altLang="en-US" sz="4000" b="1">
                <a:solidFill>
                  <a:srgbClr val="A50021"/>
                </a:solidFill>
                <a:latin typeface="黑体" panose="02010609060101010101" pitchFamily="2" charset="-122"/>
                <a:ea typeface="黑体" panose="02010609060101010101" pitchFamily="2" charset="-122"/>
              </a:rPr>
              <a:t>三类士人</a:t>
            </a:r>
            <a:endParaRPr lang="zh-CN" altLang="en-US" sz="4000" b="1">
              <a:solidFill>
                <a:srgbClr val="A50021"/>
              </a:solidFill>
              <a:latin typeface="黑体" panose="02010609060101010101" pitchFamily="2" charset="-122"/>
              <a:ea typeface="黑体" panose="02010609060101010101" pitchFamily="2" charset="-122"/>
            </a:endParaRPr>
          </a:p>
        </p:txBody>
      </p:sp>
      <p:sp>
        <p:nvSpPr>
          <p:cNvPr id="32771" name="Rectangle 3"/>
          <p:cNvSpPr>
            <a:spLocks noGrp="1" noRot="1"/>
          </p:cNvSpPr>
          <p:nvPr>
            <p:ph idx="1"/>
          </p:nvPr>
        </p:nvSpPr>
        <p:spPr>
          <a:xfrm>
            <a:off x="571500" y="2143125"/>
            <a:ext cx="7529513" cy="4022725"/>
          </a:xfrm>
        </p:spPr>
        <p:txBody>
          <a:bodyPr vert="horz" wrap="square" lIns="91440" tIns="45720" rIns="91440" bIns="45720" anchor="t"/>
          <a:lstStyle/>
          <a:p>
            <a:pPr eaLnBrk="1" hangingPunct="1">
              <a:buNone/>
            </a:pPr>
            <a:r>
              <a:rPr lang="en-US" altLang="zh-CN" sz="3600">
                <a:solidFill>
                  <a:srgbClr val="000000"/>
                </a:solidFill>
                <a:latin typeface="黑体" panose="02010609060101010101" pitchFamily="2" charset="-122"/>
                <a:ea typeface="黑体" panose="02010609060101010101" pitchFamily="2" charset="-122"/>
              </a:rPr>
              <a:t>《</a:t>
            </a:r>
            <a:r>
              <a:rPr lang="zh-CN" altLang="en-US" sz="3600">
                <a:solidFill>
                  <a:srgbClr val="000000"/>
                </a:solidFill>
                <a:latin typeface="黑体" panose="02010609060101010101" pitchFamily="2" charset="-122"/>
                <a:ea typeface="黑体" panose="02010609060101010101" pitchFamily="2" charset="-122"/>
              </a:rPr>
              <a:t>战国策</a:t>
            </a:r>
            <a:r>
              <a:rPr lang="en-US" altLang="zh-CN" sz="3600">
                <a:solidFill>
                  <a:srgbClr val="000000"/>
                </a:solidFill>
                <a:latin typeface="黑体" panose="02010609060101010101" pitchFamily="2" charset="-122"/>
                <a:ea typeface="黑体" panose="02010609060101010101" pitchFamily="2" charset="-122"/>
              </a:rPr>
              <a:t>》</a:t>
            </a:r>
            <a:r>
              <a:rPr lang="zh-CN" altLang="en-US" sz="3600">
                <a:solidFill>
                  <a:srgbClr val="000000"/>
                </a:solidFill>
                <a:latin typeface="黑体" panose="02010609060101010101" pitchFamily="2" charset="-122"/>
                <a:ea typeface="黑体" panose="02010609060101010101" pitchFamily="2" charset="-122"/>
              </a:rPr>
              <a:t>描述和欣赏的三类士人：</a:t>
            </a:r>
            <a:endParaRPr lang="zh-CN" altLang="en-US" sz="3600">
              <a:solidFill>
                <a:srgbClr val="000000"/>
              </a:solidFill>
              <a:latin typeface="黑体" panose="02010609060101010101" pitchFamily="2" charset="-122"/>
              <a:ea typeface="黑体" panose="02010609060101010101" pitchFamily="2" charset="-122"/>
            </a:endParaRPr>
          </a:p>
          <a:p>
            <a:pPr eaLnBrk="1" hangingPunct="1">
              <a:buNone/>
            </a:pPr>
            <a:r>
              <a:rPr lang="zh-CN" altLang="en-US" sz="3600">
                <a:solidFill>
                  <a:srgbClr val="000000"/>
                </a:solidFill>
                <a:latin typeface="黑体" panose="02010609060101010101" pitchFamily="2" charset="-122"/>
                <a:ea typeface="黑体" panose="02010609060101010101" pitchFamily="2" charset="-122"/>
              </a:rPr>
              <a:t>①</a:t>
            </a:r>
            <a:r>
              <a:rPr lang="zh-CN" altLang="en-US" sz="3600" b="1">
                <a:solidFill>
                  <a:srgbClr val="000000"/>
                </a:solidFill>
                <a:latin typeface="黑体" panose="02010609060101010101" pitchFamily="2" charset="-122"/>
                <a:ea typeface="黑体" panose="02010609060101010101" pitchFamily="2" charset="-122"/>
              </a:rPr>
              <a:t>纵横策士</a:t>
            </a:r>
            <a:r>
              <a:rPr lang="zh-CN" altLang="en-US" sz="3600">
                <a:solidFill>
                  <a:srgbClr val="000000"/>
                </a:solidFill>
                <a:latin typeface="黑体" panose="02010609060101010101" pitchFamily="2" charset="-122"/>
                <a:ea typeface="黑体" panose="02010609060101010101" pitchFamily="2" charset="-122"/>
              </a:rPr>
              <a:t>：</a:t>
            </a:r>
            <a:r>
              <a:rPr lang="zh-CN" altLang="en-US" sz="2800">
                <a:solidFill>
                  <a:srgbClr val="000000"/>
                </a:solidFill>
                <a:latin typeface="黑体" panose="02010609060101010101" pitchFamily="2" charset="-122"/>
                <a:ea typeface="黑体" panose="02010609060101010101" pitchFamily="2" charset="-122"/>
              </a:rPr>
              <a:t>屈首受书，以取尊荣。</a:t>
            </a:r>
            <a:endParaRPr lang="zh-CN" altLang="en-US" sz="2800">
              <a:solidFill>
                <a:srgbClr val="000000"/>
              </a:solidFill>
              <a:latin typeface="黑体" panose="02010609060101010101" pitchFamily="2" charset="-122"/>
              <a:ea typeface="黑体" panose="02010609060101010101" pitchFamily="2" charset="-122"/>
            </a:endParaRPr>
          </a:p>
          <a:p>
            <a:pPr eaLnBrk="1" hangingPunct="1">
              <a:buNone/>
            </a:pPr>
            <a:r>
              <a:rPr lang="zh-CN" altLang="en-US" sz="3600">
                <a:solidFill>
                  <a:srgbClr val="000000"/>
                </a:solidFill>
                <a:latin typeface="黑体" panose="02010609060101010101" pitchFamily="2" charset="-122"/>
                <a:ea typeface="黑体" panose="02010609060101010101" pitchFamily="2" charset="-122"/>
              </a:rPr>
              <a:t>②</a:t>
            </a:r>
            <a:r>
              <a:rPr lang="zh-CN" altLang="en-US" sz="3600" b="1">
                <a:solidFill>
                  <a:srgbClr val="000000"/>
                </a:solidFill>
                <a:latin typeface="黑体" panose="02010609060101010101" pitchFamily="2" charset="-122"/>
                <a:ea typeface="黑体" panose="02010609060101010101" pitchFamily="2" charset="-122"/>
              </a:rPr>
              <a:t>高行义士</a:t>
            </a:r>
            <a:r>
              <a:rPr lang="zh-CN" altLang="en-US" sz="3600">
                <a:solidFill>
                  <a:srgbClr val="000000"/>
                </a:solidFill>
                <a:latin typeface="黑体" panose="02010609060101010101" pitchFamily="2" charset="-122"/>
                <a:ea typeface="黑体" panose="02010609060101010101" pitchFamily="2" charset="-122"/>
              </a:rPr>
              <a:t>：</a:t>
            </a:r>
            <a:r>
              <a:rPr lang="zh-CN" altLang="en-US" sz="2800">
                <a:solidFill>
                  <a:srgbClr val="000000"/>
                </a:solidFill>
                <a:latin typeface="黑体" panose="02010609060101010101" pitchFamily="2" charset="-122"/>
                <a:ea typeface="黑体" panose="02010609060101010101" pitchFamily="2" charset="-122"/>
              </a:rPr>
              <a:t>排难解纷，不求回报。</a:t>
            </a:r>
            <a:endParaRPr lang="zh-CN" altLang="en-US" sz="2800">
              <a:solidFill>
                <a:srgbClr val="000000"/>
              </a:solidFill>
              <a:latin typeface="黑体" panose="02010609060101010101" pitchFamily="2" charset="-122"/>
              <a:ea typeface="黑体" panose="02010609060101010101" pitchFamily="2" charset="-122"/>
            </a:endParaRPr>
          </a:p>
          <a:p>
            <a:pPr eaLnBrk="1" hangingPunct="1">
              <a:buNone/>
            </a:pPr>
            <a:r>
              <a:rPr lang="zh-CN" altLang="en-US" sz="3600">
                <a:solidFill>
                  <a:srgbClr val="000000"/>
                </a:solidFill>
                <a:latin typeface="黑体" panose="02010609060101010101" pitchFamily="2" charset="-122"/>
                <a:ea typeface="黑体" panose="02010609060101010101" pitchFamily="2" charset="-122"/>
              </a:rPr>
              <a:t>③</a:t>
            </a:r>
            <a:r>
              <a:rPr lang="zh-CN" altLang="en-US" sz="3600" b="1">
                <a:solidFill>
                  <a:srgbClr val="000000"/>
                </a:solidFill>
                <a:latin typeface="黑体" panose="02010609060101010101" pitchFamily="2" charset="-122"/>
                <a:ea typeface="黑体" panose="02010609060101010101" pitchFamily="2" charset="-122"/>
              </a:rPr>
              <a:t>刺客勇士</a:t>
            </a:r>
            <a:r>
              <a:rPr lang="zh-CN" altLang="en-US" sz="3600">
                <a:solidFill>
                  <a:srgbClr val="000000"/>
                </a:solidFill>
                <a:latin typeface="黑体" panose="02010609060101010101" pitchFamily="2" charset="-122"/>
                <a:ea typeface="黑体" panose="02010609060101010101" pitchFamily="2" charset="-122"/>
              </a:rPr>
              <a:t>：</a:t>
            </a:r>
            <a:r>
              <a:rPr lang="zh-CN" altLang="en-US" sz="2800">
                <a:solidFill>
                  <a:srgbClr val="000000"/>
                </a:solidFill>
                <a:latin typeface="黑体" panose="02010609060101010101" pitchFamily="2" charset="-122"/>
                <a:ea typeface="黑体" panose="02010609060101010101" pitchFamily="2" charset="-122"/>
              </a:rPr>
              <a:t>已诺必诚，不爱其躯。</a:t>
            </a:r>
            <a:endParaRPr lang="zh-CN" altLang="en-US" sz="2800">
              <a:solidFill>
                <a:srgbClr val="000000"/>
              </a:solidFill>
              <a:latin typeface="黑体" panose="02010609060101010101" pitchFamily="2" charset="-122"/>
              <a:ea typeface="黑体" panose="02010609060101010101" pitchFamily="2" charset="-122"/>
            </a:endParaRPr>
          </a:p>
          <a:p>
            <a:pPr eaLnBrk="1" hangingPunct="1">
              <a:buNone/>
            </a:pPr>
            <a:endParaRPr lang="zh-CN" altLang="en-US" sz="2800" b="1">
              <a:solidFill>
                <a:srgbClr val="000000"/>
              </a:solidFill>
              <a:latin typeface="黑体" panose="02010609060101010101" pitchFamily="2" charset="-122"/>
              <a:ea typeface="黑体" panose="02010609060101010101" pitchFamily="2" charset="-122"/>
            </a:endParaRPr>
          </a:p>
          <a:p>
            <a:pPr eaLnBrk="1" hangingPunct="1">
              <a:buNone/>
            </a:pPr>
            <a:endParaRPr lang="zh-CN" altLang="en-US" sz="2800" b="1">
              <a:solidFill>
                <a:srgbClr val="000000"/>
              </a:solidFill>
              <a:latin typeface="黑体" panose="02010609060101010101" pitchFamily="2" charset="-122"/>
              <a:ea typeface="黑体" panose="02010609060101010101" pitchFamily="2" charset="-122"/>
            </a:endParaRPr>
          </a:p>
          <a:p>
            <a:pPr eaLnBrk="1" hangingPunct="1">
              <a:buNone/>
            </a:pPr>
            <a:endParaRPr lang="en-US" altLang="zh-CN" b="1">
              <a:solidFill>
                <a:srgbClr val="000066"/>
              </a:solidFill>
              <a:latin typeface="黑体" panose="02010609060101010101" pitchFamily="2" charset="-122"/>
              <a:ea typeface="黑体" panose="02010609060101010101" pitchFamily="2" charset="-122"/>
            </a:endParaRPr>
          </a:p>
        </p:txBody>
      </p:sp>
    </p:spTree>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799" fill="hold" grpId="0" nodeType="withEffect">
                                  <p:stCondLst>
                                    <p:cond delay="0"/>
                                  </p:stCondLst>
                                  <p:iterate type="lt">
                                    <p:tmPct val="10000"/>
                                  </p:iterate>
                                  <p:childTnLst>
                                    <p:set>
                                      <p:cBhvr>
                                        <p:cTn id="6" dur="indefinite" fill="hold">
                                          <p:stCondLst>
                                            <p:cond delay="0"/>
                                          </p:stCondLst>
                                        </p:cTn>
                                        <p:tgtEl>
                                          <p:spTgt spid="32770"/>
                                        </p:tgtEl>
                                        <p:attrNameLst>
                                          <p:attrName>style.visibility</p:attrName>
                                        </p:attrNameLst>
                                      </p:cBhvr>
                                      <p:to>
                                        <p:strVal val="visible"/>
                                      </p:to>
                                    </p:set>
                                    <p:anim calcmode="lin" valueType="num">
                                      <p:cBhvr additive="base">
                                        <p:cTn id="7" dur="799" fill="hold">
                                          <p:stCondLst>
                                            <p:cond delay="0"/>
                                          </p:stCondLst>
                                        </p:cTn>
                                        <p:tgtEl>
                                          <p:spTgt spid="32770"/>
                                        </p:tgtEl>
                                        <p:attrNameLst>
                                          <p:attrName>ppt_x</p:attrName>
                                        </p:attrNameLst>
                                      </p:cBhvr>
                                      <p:tavLst>
                                        <p:tav tm="0">
                                          <p:val>
                                            <p:strVal val="0-#ppt_w/2"/>
                                          </p:val>
                                        </p:tav>
                                        <p:tav tm="100000">
                                          <p:val>
                                            <p:strVal val="#ppt_x"/>
                                          </p:val>
                                        </p:tav>
                                      </p:tavLst>
                                    </p:anim>
                                    <p:anim calcmode="lin" valueType="num">
                                      <p:cBhvr additive="base">
                                        <p:cTn id="8" dur="799" fill="hold">
                                          <p:stCondLst>
                                            <p:cond delay="0"/>
                                          </p:stCondLst>
                                        </p:cTn>
                                        <p:tgtEl>
                                          <p:spTgt spid="32770"/>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40" presetClass="entr" presetSubtype="0" dur="1000" fill="hold" grpId="0" nodeType="clickEffect">
                                  <p:stCondLst>
                                    <p:cond delay="0"/>
                                  </p:stCondLst>
                                  <p:iterate type="lt">
                                    <p:tmPct val="10000"/>
                                  </p:iterate>
                                  <p:childTnLst>
                                    <p:set>
                                      <p:cBhvr>
                                        <p:cTn id="12" dur="indefinite" fill="hold">
                                          <p:stCondLst>
                                            <p:cond delay="0"/>
                                          </p:stCondLst>
                                        </p:cTn>
                                        <p:tgtEl>
                                          <p:spTgt spid="32771">
                                            <p:txEl>
                                              <p:pRg st="0" end="0"/>
                                            </p:txEl>
                                          </p:spTgt>
                                        </p:tgtEl>
                                        <p:attrNameLst>
                                          <p:attrName>style.visibility</p:attrName>
                                        </p:attrNameLst>
                                      </p:cBhvr>
                                      <p:to>
                                        <p:strVal val="visible"/>
                                      </p:to>
                                    </p:set>
                                    <p:animEffect transition="in" filter="fade">
                                      <p:cBhvr>
                                        <p:cTn id="13" dur="1000"/>
                                        <p:tgtEl>
                                          <p:spTgt spid="32771">
                                            <p:txEl>
                                              <p:pRg st="0" end="0"/>
                                            </p:txEl>
                                          </p:spTgt>
                                        </p:tgtEl>
                                      </p:cBhvr>
                                    </p:animEffect>
                                    <p:anim calcmode="lin" valueType="num">
                                      <p:cBhvr>
                                        <p:cTn id="14" dur="1000" fill="hold"/>
                                        <p:tgtEl>
                                          <p:spTgt spid="32771">
                                            <p:txEl>
                                              <p:pRg st="0" end="0"/>
                                            </p:txEl>
                                          </p:spTgt>
                                        </p:tgtEl>
                                        <p:attrNameLst>
                                          <p:attrName>ppt_x</p:attrName>
                                        </p:attrNameLst>
                                      </p:cBhvr>
                                      <p:tavLst>
                                        <p:tav tm="0">
                                          <p:val>
                                            <p:strVal val="#ppt_x-.1"/>
                                          </p:val>
                                        </p:tav>
                                        <p:tav tm="100000">
                                          <p:val>
                                            <p:strVal val="#ppt_x"/>
                                          </p:val>
                                        </p:tav>
                                      </p:tavLst>
                                    </p:anim>
                                    <p:anim calcmode="lin" valueType="num">
                                      <p:cBhvr>
                                        <p:cTn id="15" dur="1000" fill="hold"/>
                                        <p:tgtEl>
                                          <p:spTgt spid="327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40" presetClass="entr" presetSubtype="0" dur="1000" fill="hold" grpId="0" nodeType="clickEffect">
                                  <p:stCondLst>
                                    <p:cond delay="0"/>
                                  </p:stCondLst>
                                  <p:iterate type="lt">
                                    <p:tmPct val="10000"/>
                                  </p:iterate>
                                  <p:childTnLst>
                                    <p:set>
                                      <p:cBhvr>
                                        <p:cTn id="19" dur="indefinite" fill="hold">
                                          <p:stCondLst>
                                            <p:cond delay="0"/>
                                          </p:stCondLst>
                                        </p:cTn>
                                        <p:tgtEl>
                                          <p:spTgt spid="32771">
                                            <p:txEl>
                                              <p:pRg st="1" end="1"/>
                                            </p:txEl>
                                          </p:spTgt>
                                        </p:tgtEl>
                                        <p:attrNameLst>
                                          <p:attrName>style.visibility</p:attrName>
                                        </p:attrNameLst>
                                      </p:cBhvr>
                                      <p:to>
                                        <p:strVal val="visible"/>
                                      </p:to>
                                    </p:set>
                                    <p:animEffect transition="in" filter="fade">
                                      <p:cBhvr>
                                        <p:cTn id="20" dur="1000"/>
                                        <p:tgtEl>
                                          <p:spTgt spid="32771">
                                            <p:txEl>
                                              <p:pRg st="1" end="1"/>
                                            </p:txEl>
                                          </p:spTgt>
                                        </p:tgtEl>
                                      </p:cBhvr>
                                    </p:animEffect>
                                    <p:anim calcmode="lin" valueType="num">
                                      <p:cBhvr>
                                        <p:cTn id="21" dur="1000" fill="hold"/>
                                        <p:tgtEl>
                                          <p:spTgt spid="32771">
                                            <p:txEl>
                                              <p:pRg st="1" end="1"/>
                                            </p:txEl>
                                          </p:spTgt>
                                        </p:tgtEl>
                                        <p:attrNameLst>
                                          <p:attrName>ppt_x</p:attrName>
                                        </p:attrNameLst>
                                      </p:cBhvr>
                                      <p:tavLst>
                                        <p:tav tm="0">
                                          <p:val>
                                            <p:strVal val="#ppt_x-.1"/>
                                          </p:val>
                                        </p:tav>
                                        <p:tav tm="100000">
                                          <p:val>
                                            <p:strVal val="#ppt_x"/>
                                          </p:val>
                                        </p:tav>
                                      </p:tavLst>
                                    </p:anim>
                                    <p:anim calcmode="lin" valueType="num">
                                      <p:cBhvr>
                                        <p:cTn id="22" dur="1000" fill="hold"/>
                                        <p:tgtEl>
                                          <p:spTgt spid="327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40" presetClass="entr" presetSubtype="0" dur="1000" fill="hold" grpId="0" nodeType="clickEffect">
                                  <p:stCondLst>
                                    <p:cond delay="0"/>
                                  </p:stCondLst>
                                  <p:iterate type="lt">
                                    <p:tmPct val="10000"/>
                                  </p:iterate>
                                  <p:childTnLst>
                                    <p:set>
                                      <p:cBhvr>
                                        <p:cTn id="26" dur="indefinite" fill="hold">
                                          <p:stCondLst>
                                            <p:cond delay="0"/>
                                          </p:stCondLst>
                                        </p:cTn>
                                        <p:tgtEl>
                                          <p:spTgt spid="32771">
                                            <p:txEl>
                                              <p:pRg st="2" end="2"/>
                                            </p:txEl>
                                          </p:spTgt>
                                        </p:tgtEl>
                                        <p:attrNameLst>
                                          <p:attrName>style.visibility</p:attrName>
                                        </p:attrNameLst>
                                      </p:cBhvr>
                                      <p:to>
                                        <p:strVal val="visible"/>
                                      </p:to>
                                    </p:set>
                                    <p:animEffect transition="in" filter="fade">
                                      <p:cBhvr>
                                        <p:cTn id="27" dur="1000"/>
                                        <p:tgtEl>
                                          <p:spTgt spid="32771">
                                            <p:txEl>
                                              <p:pRg st="2" end="2"/>
                                            </p:txEl>
                                          </p:spTgt>
                                        </p:tgtEl>
                                      </p:cBhvr>
                                    </p:animEffect>
                                    <p:anim calcmode="lin" valueType="num">
                                      <p:cBhvr>
                                        <p:cTn id="28" dur="1000" fill="hold"/>
                                        <p:tgtEl>
                                          <p:spTgt spid="32771">
                                            <p:txEl>
                                              <p:pRg st="2" end="2"/>
                                            </p:txEl>
                                          </p:spTgt>
                                        </p:tgtEl>
                                        <p:attrNameLst>
                                          <p:attrName>ppt_x</p:attrName>
                                        </p:attrNameLst>
                                      </p:cBhvr>
                                      <p:tavLst>
                                        <p:tav tm="0">
                                          <p:val>
                                            <p:strVal val="#ppt_x-.1"/>
                                          </p:val>
                                        </p:tav>
                                        <p:tav tm="100000">
                                          <p:val>
                                            <p:strVal val="#ppt_x"/>
                                          </p:val>
                                        </p:tav>
                                      </p:tavLst>
                                    </p:anim>
                                    <p:anim calcmode="lin" valueType="num">
                                      <p:cBhvr>
                                        <p:cTn id="29" dur="1000" fill="hold"/>
                                        <p:tgtEl>
                                          <p:spTgt spid="327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0" fill="hold" nodeType="clickPar">
                      <p:stCondLst>
                        <p:cond delay="indefinite"/>
                        <p:cond evt="onBegin" delay="0">
                          <p:tn val="29"/>
                        </p:cond>
                      </p:stCondLst>
                      <p:childTnLst>
                        <p:par>
                          <p:cTn id="31" fill="hold">
                            <p:stCondLst>
                              <p:cond delay="0"/>
                            </p:stCondLst>
                            <p:childTnLst>
                              <p:par>
                                <p:cTn id="32" presetID="40" presetClass="entr" presetSubtype="0" dur="1000" fill="hold" grpId="0" nodeType="clickEffect">
                                  <p:stCondLst>
                                    <p:cond delay="0"/>
                                  </p:stCondLst>
                                  <p:iterate type="lt">
                                    <p:tmPct val="10000"/>
                                  </p:iterate>
                                  <p:childTnLst>
                                    <p:set>
                                      <p:cBhvr>
                                        <p:cTn id="33" dur="indefinite" fill="hold">
                                          <p:stCondLst>
                                            <p:cond delay="0"/>
                                          </p:stCondLst>
                                        </p:cTn>
                                        <p:tgtEl>
                                          <p:spTgt spid="32771">
                                            <p:txEl>
                                              <p:pRg st="3" end="3"/>
                                            </p:txEl>
                                          </p:spTgt>
                                        </p:tgtEl>
                                        <p:attrNameLst>
                                          <p:attrName>style.visibility</p:attrName>
                                        </p:attrNameLst>
                                      </p:cBhvr>
                                      <p:to>
                                        <p:strVal val="visible"/>
                                      </p:to>
                                    </p:set>
                                    <p:animEffect transition="in" filter="fade">
                                      <p:cBhvr>
                                        <p:cTn id="34" dur="1000"/>
                                        <p:tgtEl>
                                          <p:spTgt spid="32771">
                                            <p:txEl>
                                              <p:pRg st="3" end="3"/>
                                            </p:txEl>
                                          </p:spTgt>
                                        </p:tgtEl>
                                      </p:cBhvr>
                                    </p:animEffect>
                                    <p:anim calcmode="lin" valueType="num">
                                      <p:cBhvr>
                                        <p:cTn id="35" dur="1000" fill="hold"/>
                                        <p:tgtEl>
                                          <p:spTgt spid="32771">
                                            <p:txEl>
                                              <p:pRg st="3" end="3"/>
                                            </p:txEl>
                                          </p:spTgt>
                                        </p:tgtEl>
                                        <p:attrNameLst>
                                          <p:attrName>ppt_x</p:attrName>
                                        </p:attrNameLst>
                                      </p:cBhvr>
                                      <p:tavLst>
                                        <p:tav tm="0">
                                          <p:val>
                                            <p:strVal val="#ppt_x-.1"/>
                                          </p:val>
                                        </p:tav>
                                        <p:tav tm="100000">
                                          <p:val>
                                            <p:strVal val="#ppt_x"/>
                                          </p:val>
                                        </p:tav>
                                      </p:tavLst>
                                    </p:anim>
                                    <p:anim calcmode="lin" valueType="num">
                                      <p:cBhvr>
                                        <p:cTn id="36" dur="1000" fill="hold"/>
                                        <p:tgtEl>
                                          <p:spTgt spid="3277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P spid="32771" grpId="0" uiExpand="1"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2" name="Rectangle 2"/>
          <p:cNvSpPr>
            <a:spLocks noGrp="1" noRot="1"/>
          </p:cNvSpPr>
          <p:nvPr>
            <p:ph type="subTitle" idx="1"/>
          </p:nvPr>
        </p:nvSpPr>
        <p:spPr>
          <a:xfrm>
            <a:off x="2411413" y="3068638"/>
            <a:ext cx="4608512" cy="1439862"/>
          </a:xfrm>
        </p:spPr>
        <p:txBody>
          <a:bodyPr vert="horz" wrap="square" lIns="91440" tIns="45720" rIns="91440" bIns="45720" anchor="t"/>
          <a:lstStyle/>
          <a:p>
            <a:pPr eaLnBrk="1" hangingPunct="1">
              <a:lnSpc>
                <a:spcPct val="120000"/>
              </a:lnSpc>
              <a:spcBef>
                <a:spcPct val="0"/>
              </a:spcBef>
              <a:buSzPct val="75000"/>
              <a:buFont typeface="Wingdings" panose="05000000000000000000" pitchFamily="2" charset="2"/>
            </a:pPr>
            <a:r>
              <a:rPr lang="zh-CN" altLang="en-US" sz="3600" b="1">
                <a:solidFill>
                  <a:srgbClr val="000066"/>
                </a:solidFill>
                <a:latin typeface="仿宋_GB2312" pitchFamily="49" charset="-122"/>
                <a:ea typeface="仿宋_GB2312" pitchFamily="49" charset="-122"/>
                <a:cs typeface="+mn-cs"/>
              </a:rPr>
              <a:t>高才秀士  奇策异智</a:t>
            </a:r>
            <a:endParaRPr lang="zh-CN" altLang="en-US" sz="3600" b="1">
              <a:solidFill>
                <a:srgbClr val="000066"/>
              </a:solidFill>
              <a:latin typeface="仿宋_GB2312" pitchFamily="49" charset="-122"/>
              <a:ea typeface="仿宋_GB2312" pitchFamily="49" charset="-122"/>
              <a:cs typeface="+mn-cs"/>
            </a:endParaRPr>
          </a:p>
          <a:p>
            <a:pPr eaLnBrk="1" hangingPunct="1">
              <a:lnSpc>
                <a:spcPct val="120000"/>
              </a:lnSpc>
              <a:spcBef>
                <a:spcPct val="0"/>
              </a:spcBef>
              <a:buSzPct val="75000"/>
              <a:buFont typeface="Wingdings" panose="05000000000000000000" pitchFamily="2" charset="2"/>
            </a:pPr>
            <a:r>
              <a:rPr lang="zh-CN" altLang="en-US" sz="3600" b="1">
                <a:solidFill>
                  <a:srgbClr val="000066"/>
                </a:solidFill>
                <a:latin typeface="仿宋_GB2312" pitchFamily="49" charset="-122"/>
                <a:ea typeface="仿宋_GB2312" pitchFamily="49" charset="-122"/>
                <a:cs typeface="+mn-cs"/>
              </a:rPr>
              <a:t>朝秦暮楚  唯利是图</a:t>
            </a:r>
            <a:endParaRPr lang="zh-CN" altLang="en-US" sz="3600">
              <a:latin typeface="仿宋_GB2312" pitchFamily="49" charset="-122"/>
              <a:ea typeface="仿宋_GB2312" pitchFamily="49" charset="-122"/>
              <a:cs typeface="+mn-cs"/>
            </a:endParaRPr>
          </a:p>
        </p:txBody>
      </p:sp>
      <p:sp>
        <p:nvSpPr>
          <p:cNvPr id="46083" name="Rectangle 3"/>
          <p:cNvSpPr>
            <a:spLocks noGrp="1" noRot="1"/>
          </p:cNvSpPr>
          <p:nvPr>
            <p:ph type="ctrTitle"/>
          </p:nvPr>
        </p:nvSpPr>
        <p:spPr>
          <a:xfrm>
            <a:off x="2124075" y="1628775"/>
            <a:ext cx="5040313" cy="863600"/>
          </a:xfrm>
        </p:spPr>
        <p:txBody>
          <a:bodyPr vert="horz" wrap="square" lIns="91440" tIns="45720" rIns="91440" bIns="45720" anchor="ctr"/>
          <a:lstStyle/>
          <a:p>
            <a:pPr eaLnBrk="1" hangingPunct="1"/>
            <a:r>
              <a:rPr lang="en-US" altLang="zh-CN" b="1">
                <a:solidFill>
                  <a:srgbClr val="A50021"/>
                </a:solidFill>
                <a:latin typeface="仿宋_GB2312" pitchFamily="49" charset="-122"/>
                <a:ea typeface="仿宋_GB2312" pitchFamily="49" charset="-122"/>
                <a:cs typeface="+mj-cs"/>
              </a:rPr>
              <a:t>1.</a:t>
            </a:r>
            <a:r>
              <a:rPr lang="zh-CN" altLang="en-US" b="1">
                <a:solidFill>
                  <a:srgbClr val="A50021"/>
                </a:solidFill>
                <a:latin typeface="仿宋_GB2312" pitchFamily="49" charset="-122"/>
                <a:ea typeface="仿宋_GB2312" pitchFamily="49" charset="-122"/>
                <a:cs typeface="+mj-cs"/>
              </a:rPr>
              <a:t>纵横策士</a:t>
            </a:r>
            <a:endParaRPr lang="zh-CN" altLang="en-US" b="1">
              <a:solidFill>
                <a:srgbClr val="A50021"/>
              </a:solidFill>
              <a:latin typeface="仿宋_GB2312" pitchFamily="49" charset="-122"/>
              <a:ea typeface="仿宋_GB2312" pitchFamily="49" charset="-122"/>
              <a:cs typeface="+mj-cs"/>
            </a:endParaRPr>
          </a:p>
        </p:txBody>
      </p:sp>
    </p:spTree>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indefinite" fill="hold">
                                          <p:stCondLst>
                                            <p:cond delay="0"/>
                                          </p:stCondLst>
                                        </p:cTn>
                                        <p:tgtEl>
                                          <p:spTgt spid="46083"/>
                                        </p:tgtEl>
                                        <p:attrNameLst>
                                          <p:attrName>style.visibility</p:attrName>
                                        </p:attrNameLst>
                                      </p:cBhvr>
                                      <p:to>
                                        <p:strVal val="visible"/>
                                      </p:to>
                                    </p:set>
                                    <p:anim calcmode="lin" valueType="num">
                                      <p:cBhvr>
                                        <p:cTn id="7" dur="2000" fill="hold"/>
                                        <p:tgtEl>
                                          <p:spTgt spid="46083"/>
                                        </p:tgtEl>
                                        <p:attrNameLst>
                                          <p:attrName>ppt_w</p:attrName>
                                        </p:attrNameLst>
                                      </p:cBhvr>
                                      <p:tavLst>
                                        <p:tav tm="0">
                                          <p:val>
                                            <p:strVal val="#ppt_w"/>
                                          </p:val>
                                        </p:tav>
                                        <p:tav tm="100000">
                                          <p:val>
                                            <p:strVal val="#ppt_w"/>
                                          </p:val>
                                        </p:tav>
                                      </p:tavLst>
                                    </p:anim>
                                    <p:anim calcmode="lin" valueType="num">
                                      <p:cBhvr>
                                        <p:cTn id="8" dur="2000" fill="hold"/>
                                        <p:tgtEl>
                                          <p:spTgt spid="46083"/>
                                        </p:tgtEl>
                                        <p:attrNameLst>
                                          <p:attrName>ppt_h</p:attrName>
                                        </p:attrNameLst>
                                      </p:cBhvr>
                                      <p:tavLst>
                                        <p:tav tm="0">
                                          <p:val>
                                            <p:strVal val="#ppt_h"/>
                                          </p:val>
                                        </p:tav>
                                        <p:tav tm="29800">
                                          <p:val>
                                            <p:strVal val="#ppt_h/2"/>
                                          </p:val>
                                        </p:tav>
                                        <p:tav tm="39800">
                                          <p:val>
                                            <p:strVal val="#ppt_h"/>
                                          </p:val>
                                        </p:tav>
                                        <p:tav tm="50000">
                                          <p:val>
                                            <p:strVal val="#ppt_h/2"/>
                                          </p:val>
                                        </p:tav>
                                        <p:tav tm="59700">
                                          <p:val>
                                            <p:strVal val="#ppt_h"/>
                                          </p:val>
                                        </p:tav>
                                        <p:tav tm="69800">
                                          <p:val>
                                            <p:strVal val="#ppt_h/2"/>
                                          </p:val>
                                        </p:tav>
                                        <p:tav tm="79900">
                                          <p:val>
                                            <p:strVal val="#ppt_h"/>
                                          </p:val>
                                        </p:tav>
                                        <p:tav tm="100000">
                                          <p:val>
                                            <p:strVal val="#ppt_h"/>
                                          </p:val>
                                        </p:tav>
                                      </p:tavLst>
                                    </p:anim>
                                    <p:anim calcmode="lin" valueType="num">
                                      <p:cBhvr>
                                        <p:cTn id="9" dur="2000" fill="hold"/>
                                        <p:tgtEl>
                                          <p:spTgt spid="46083"/>
                                        </p:tgtEl>
                                        <p:attrNameLst>
                                          <p:attrName>ppt_x</p:attrName>
                                        </p:attrNameLst>
                                      </p:cBhvr>
                                      <p:tavLst>
                                        <p:tav tm="0">
                                          <p:val>
                                            <p:strVal val="#ppt_x-.4"/>
                                          </p:val>
                                        </p:tav>
                                        <p:tav tm="100000">
                                          <p:val>
                                            <p:strVal val="#ppt_x"/>
                                          </p:val>
                                        </p:tav>
                                      </p:tavLst>
                                    </p:anim>
                                    <p:anim calcmode="lin" valueType="num">
                                      <p:cBhvr>
                                        <p:cTn id="10" dur="2000" fill="hold"/>
                                        <p:tgtEl>
                                          <p:spTgt spid="46083"/>
                                        </p:tgtEl>
                                        <p:attrNameLst>
                                          <p:attrName>ppt_y</p:attrName>
                                        </p:attrNameLst>
                                      </p:cBhvr>
                                      <p:tavLst>
                                        <p:tav tm="0">
                                          <p:val>
                                            <p:strVal val="#ppt_y-.5"/>
                                          </p:val>
                                        </p:tav>
                                        <p:tav tm="19900">
                                          <p:val>
                                            <p:strVal val="#ppt_y-.2"/>
                                          </p:val>
                                        </p:tav>
                                        <p:tav tm="29800">
                                          <p:val>
                                            <p:strVal val="#ppt_y"/>
                                          </p:val>
                                        </p:tav>
                                        <p:tav tm="39800">
                                          <p:val>
                                            <p:strVal val="#ppt_y-.15"/>
                                          </p:val>
                                        </p:tav>
                                        <p:tav tm="50000">
                                          <p:val>
                                            <p:strVal val="#ppt_y"/>
                                          </p:val>
                                        </p:tav>
                                        <p:tav tm="59700">
                                          <p:val>
                                            <p:strVal val="#ppt_y-.1"/>
                                          </p:val>
                                        </p:tav>
                                        <p:tav tm="69800">
                                          <p:val>
                                            <p:strVal val="#ppt_y"/>
                                          </p:val>
                                        </p:tav>
                                        <p:tav tm="79900">
                                          <p:val>
                                            <p:strVal val="#ppt_y-.05"/>
                                          </p:val>
                                        </p:tav>
                                        <p:tav tm="100000">
                                          <p:val>
                                            <p:strVal val="#ppt_y"/>
                                          </p:val>
                                        </p:tav>
                                      </p:tavLst>
                                    </p:anim>
                                  </p:childTnLst>
                                </p:cTn>
                              </p:par>
                            </p:childTnLst>
                          </p:cTn>
                        </p:par>
                      </p:childTnLst>
                    </p:cTn>
                  </p:par>
                  <p:par>
                    <p:cTn id="11" fill="hold" nodeType="clickPar">
                      <p:stCondLst>
                        <p:cond delay="indefinite"/>
                        <p:cond evt="onBegin" delay="0">
                          <p:tn val="10"/>
                        </p:cond>
                      </p:stCondLst>
                      <p:childTnLst>
                        <p:par>
                          <p:cTn id="12" fill="hold">
                            <p:stCondLst>
                              <p:cond delay="0"/>
                            </p:stCondLst>
                            <p:childTnLst>
                              <p:par>
                                <p:cTn id="13" presetID="40" presetClass="entr" presetSubtype="0" dur="500" fill="hold" grpId="0" nodeType="clickEffect">
                                  <p:stCondLst>
                                    <p:cond delay="0"/>
                                  </p:stCondLst>
                                  <p:iterate type="lt">
                                    <p:tmPct val="10000"/>
                                  </p:iterate>
                                  <p:childTnLst>
                                    <p:set>
                                      <p:cBhvr>
                                        <p:cTn id="14" dur="indefinite" fill="hold">
                                          <p:stCondLst>
                                            <p:cond delay="0"/>
                                          </p:stCondLst>
                                        </p:cTn>
                                        <p:tgtEl>
                                          <p:spTgt spid="46082">
                                            <p:txEl>
                                              <p:pRg st="0" end="0"/>
                                            </p:txEl>
                                          </p:spTgt>
                                        </p:tgtEl>
                                        <p:attrNameLst>
                                          <p:attrName>style.visibility</p:attrName>
                                        </p:attrNameLst>
                                      </p:cBhvr>
                                      <p:to>
                                        <p:strVal val="visible"/>
                                      </p:to>
                                    </p:set>
                                    <p:animEffect transition="in" filter="fade">
                                      <p:cBhvr>
                                        <p:cTn id="15" dur="500">
                                          <p:stCondLst>
                                            <p:cond delay="0"/>
                                          </p:stCondLst>
                                        </p:cTn>
                                        <p:tgtEl>
                                          <p:spTgt spid="46082">
                                            <p:txEl>
                                              <p:pRg st="0" end="0"/>
                                            </p:txEl>
                                          </p:spTgt>
                                        </p:tgtEl>
                                      </p:cBhvr>
                                    </p:animEffect>
                                    <p:anim calcmode="lin" valueType="num">
                                      <p:cBhvr>
                                        <p:cTn id="16" dur="500" fill="hold">
                                          <p:stCondLst>
                                            <p:cond delay="0"/>
                                          </p:stCondLst>
                                        </p:cTn>
                                        <p:tgtEl>
                                          <p:spTgt spid="46082">
                                            <p:txEl>
                                              <p:pRg st="0" end="0"/>
                                            </p:txEl>
                                          </p:spTgt>
                                        </p:tgtEl>
                                        <p:attrNameLst>
                                          <p:attrName>ppt_x</p:attrName>
                                        </p:attrNameLst>
                                      </p:cBhvr>
                                      <p:tavLst>
                                        <p:tav tm="0">
                                          <p:val>
                                            <p:strVal val="#ppt_x-.1"/>
                                          </p:val>
                                        </p:tav>
                                        <p:tav tm="100000">
                                          <p:val>
                                            <p:strVal val="#ppt_x"/>
                                          </p:val>
                                        </p:tav>
                                      </p:tavLst>
                                    </p:anim>
                                    <p:anim calcmode="lin" valueType="num">
                                      <p:cBhvr>
                                        <p:cTn id="17" dur="500" fill="hold">
                                          <p:stCondLst>
                                            <p:cond delay="0"/>
                                          </p:stCondLst>
                                        </p:cTn>
                                        <p:tgtEl>
                                          <p:spTgt spid="4608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40" presetClass="entr" presetSubtype="0" dur="500" fill="hold" grpId="0" nodeType="clickEffect">
                                  <p:stCondLst>
                                    <p:cond delay="0"/>
                                  </p:stCondLst>
                                  <p:iterate type="lt">
                                    <p:tmPct val="10000"/>
                                  </p:iterate>
                                  <p:childTnLst>
                                    <p:set>
                                      <p:cBhvr>
                                        <p:cTn id="21" dur="indefinite" fill="hold">
                                          <p:stCondLst>
                                            <p:cond delay="0"/>
                                          </p:stCondLst>
                                        </p:cTn>
                                        <p:tgtEl>
                                          <p:spTgt spid="46082">
                                            <p:txEl>
                                              <p:pRg st="1" end="1"/>
                                            </p:txEl>
                                          </p:spTgt>
                                        </p:tgtEl>
                                        <p:attrNameLst>
                                          <p:attrName>style.visibility</p:attrName>
                                        </p:attrNameLst>
                                      </p:cBhvr>
                                      <p:to>
                                        <p:strVal val="visible"/>
                                      </p:to>
                                    </p:set>
                                    <p:animEffect transition="in" filter="fade">
                                      <p:cBhvr>
                                        <p:cTn id="22" dur="500">
                                          <p:stCondLst>
                                            <p:cond delay="0"/>
                                          </p:stCondLst>
                                        </p:cTn>
                                        <p:tgtEl>
                                          <p:spTgt spid="46082">
                                            <p:txEl>
                                              <p:pRg st="1" end="1"/>
                                            </p:txEl>
                                          </p:spTgt>
                                        </p:tgtEl>
                                      </p:cBhvr>
                                    </p:animEffect>
                                    <p:anim calcmode="lin" valueType="num">
                                      <p:cBhvr>
                                        <p:cTn id="23" dur="500" fill="hold">
                                          <p:stCondLst>
                                            <p:cond delay="0"/>
                                          </p:stCondLst>
                                        </p:cTn>
                                        <p:tgtEl>
                                          <p:spTgt spid="46082">
                                            <p:txEl>
                                              <p:pRg st="1" end="1"/>
                                            </p:txEl>
                                          </p:spTgt>
                                        </p:tgtEl>
                                        <p:attrNameLst>
                                          <p:attrName>ppt_x</p:attrName>
                                        </p:attrNameLst>
                                      </p:cBhvr>
                                      <p:tavLst>
                                        <p:tav tm="0">
                                          <p:val>
                                            <p:strVal val="#ppt_x-.1"/>
                                          </p:val>
                                        </p:tav>
                                        <p:tav tm="100000">
                                          <p:val>
                                            <p:strVal val="#ppt_x"/>
                                          </p:val>
                                        </p:tav>
                                      </p:tavLst>
                                    </p:anim>
                                    <p:anim calcmode="lin" valueType="num">
                                      <p:cBhvr>
                                        <p:cTn id="24" dur="500" fill="hold">
                                          <p:stCondLst>
                                            <p:cond delay="0"/>
                                          </p:stCondLst>
                                        </p:cTn>
                                        <p:tgtEl>
                                          <p:spTgt spid="46082">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uiExpand="1" build="p"/>
      <p:bldP spid="4608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文本占位符 13313"/>
          <p:cNvSpPr>
            <a:spLocks noGrp="1"/>
          </p:cNvSpPr>
          <p:nvPr>
            <p:ph type="body" idx="4294967295"/>
          </p:nvPr>
        </p:nvSpPr>
        <p:spPr>
          <a:xfrm>
            <a:off x="395288" y="260350"/>
            <a:ext cx="8569325" cy="6121400"/>
          </a:xfrm>
        </p:spPr>
        <p:txBody>
          <a:bodyPr/>
          <a:lstStyle/>
          <a:p>
            <a:endParaRPr lang="zh-CN" altLang="en-US" b="1">
              <a:solidFill>
                <a:srgbClr val="0000FF"/>
              </a:solidFill>
            </a:endParaRPr>
          </a:p>
          <a:p>
            <a:r>
              <a:rPr lang="zh-CN" altLang="en-US">
                <a:solidFill>
                  <a:srgbClr val="000000"/>
                </a:solidFill>
                <a:latin typeface="黑体" panose="02010609060101010101" pitchFamily="2" charset="-122"/>
                <a:ea typeface="黑体" panose="02010609060101010101" pitchFamily="2" charset="-122"/>
              </a:rPr>
              <a:t>策士：主观上追求富贵，客观上安定社稷。</a:t>
            </a:r>
            <a:endParaRPr lang="zh-CN" altLang="en-US">
              <a:solidFill>
                <a:srgbClr val="000000"/>
              </a:solidFill>
              <a:latin typeface="黑体" panose="02010609060101010101" pitchFamily="2" charset="-122"/>
              <a:ea typeface="黑体" panose="02010609060101010101" pitchFamily="2" charset="-122"/>
            </a:endParaRPr>
          </a:p>
          <a:p>
            <a:r>
              <a:rPr lang="zh-CN" altLang="en-US">
                <a:solidFill>
                  <a:srgbClr val="000000"/>
                </a:solidFill>
                <a:latin typeface="黑体" panose="02010609060101010101" pitchFamily="2" charset="-122"/>
                <a:ea typeface="黑体" panose="02010609060101010101" pitchFamily="2" charset="-122"/>
              </a:rPr>
              <a:t>代表人物：</a:t>
            </a:r>
            <a:r>
              <a:rPr lang="zh-CN" altLang="en-US">
                <a:solidFill>
                  <a:srgbClr val="FF0000"/>
                </a:solidFill>
                <a:latin typeface="黑体" panose="02010609060101010101" pitchFamily="2" charset="-122"/>
                <a:ea typeface="黑体" panose="02010609060101010101" pitchFamily="2" charset="-122"/>
              </a:rPr>
              <a:t>纵横</a:t>
            </a:r>
            <a:r>
              <a:rPr lang="zh-CN" altLang="en-US">
                <a:solidFill>
                  <a:srgbClr val="000000"/>
                </a:solidFill>
                <a:latin typeface="黑体" panose="02010609060101010101" pitchFamily="2" charset="-122"/>
                <a:ea typeface="黑体" panose="02010609060101010101" pitchFamily="2" charset="-122"/>
              </a:rPr>
              <a:t>家为各国连横合纵，诸如苏秦、苏代、苏厉、张仪、范睢、蔡泽等。</a:t>
            </a:r>
            <a:endParaRPr lang="zh-CN" altLang="en-US">
              <a:solidFill>
                <a:srgbClr val="000000"/>
              </a:solidFill>
              <a:latin typeface="黑体" panose="02010609060101010101" pitchFamily="2" charset="-122"/>
              <a:ea typeface="黑体" panose="02010609060101010101" pitchFamily="2" charset="-122"/>
            </a:endParaRPr>
          </a:p>
          <a:p>
            <a:r>
              <a:rPr lang="zh-CN" altLang="en-US">
                <a:solidFill>
                  <a:srgbClr val="000000"/>
                </a:solidFill>
                <a:latin typeface="黑体" panose="02010609060101010101" pitchFamily="2" charset="-122"/>
                <a:ea typeface="黑体" panose="02010609060101010101" pitchFamily="2" charset="-122"/>
              </a:rPr>
              <a:t>他们具有政治、经济、军事、历史、地理等多方面的知识，能言善辩，忍辱负重，追求个人功名富贵的同时，化解了不少战争，对社会安定有贡献。</a:t>
            </a:r>
            <a:endParaRPr lang="zh-CN" altLang="en-US">
              <a:solidFill>
                <a:srgbClr val="000000"/>
              </a:solidFill>
              <a:latin typeface="黑体" panose="02010609060101010101" pitchFamily="2" charset="-122"/>
              <a:ea typeface="黑体" panose="02010609060101010101" pitchFamily="2" charset="-122"/>
            </a:endParaRPr>
          </a:p>
          <a:p>
            <a:endParaRPr lang="zh-CN" altLang="en-US">
              <a:solidFill>
                <a:srgbClr val="000000"/>
              </a:solidFill>
              <a:latin typeface="黑体" panose="02010609060101010101" pitchFamily="2" charset="-122"/>
              <a:ea typeface="黑体" panose="02010609060101010101"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zh-CN" altLang="en-US" sz="2400">
                <a:latin typeface="黑体" panose="02010609060101010101" pitchFamily="2" charset="-122"/>
                <a:ea typeface="黑体" panose="02010609060101010101" pitchFamily="2" charset="-122"/>
                <a:sym typeface="+mn-ea"/>
              </a:rPr>
              <a:t>　</a:t>
            </a:r>
            <a:r>
              <a:rPr lang="zh-CN" altLang="en-US" sz="2400" b="1">
                <a:latin typeface="黑体" panose="02010609060101010101" pitchFamily="2" charset="-122"/>
                <a:ea typeface="黑体" panose="02010609060101010101" pitchFamily="2" charset="-122"/>
                <a:sym typeface="+mn-ea"/>
              </a:rPr>
              <a:t>合纵</a:t>
            </a:r>
            <a:r>
              <a:rPr lang="en-US" altLang="zh-CN" sz="2400">
                <a:latin typeface="黑体" panose="02010609060101010101" pitchFamily="2" charset="-122"/>
                <a:ea typeface="黑体" panose="02010609060101010101" pitchFamily="2" charset="-122"/>
                <a:sym typeface="+mn-ea"/>
              </a:rPr>
              <a:t>——</a:t>
            </a:r>
            <a:r>
              <a:rPr lang="zh-CN" altLang="en-US" sz="2400">
                <a:latin typeface="黑体" panose="02010609060101010101" pitchFamily="2" charset="-122"/>
                <a:ea typeface="黑体" panose="02010609060101010101" pitchFamily="2" charset="-122"/>
                <a:sym typeface="+mn-ea"/>
              </a:rPr>
              <a:t>即“合众弱以攻一强”。南北为纵，是以魏国、韩国、赵国为中心，北联燕国，南联楚国，东联齐国，共同联合起来对付秦国的霸权和侵略的国际战略。此战略核心人物就是苏秦。 </a:t>
            </a:r>
            <a:endParaRPr lang="zh-CN" altLang="en-US" sz="2400">
              <a:latin typeface="黑体" panose="02010609060101010101" pitchFamily="2" charset="-122"/>
              <a:ea typeface="黑体" panose="02010609060101010101" pitchFamily="2" charset="-122"/>
            </a:endParaRPr>
          </a:p>
          <a:p>
            <a:r>
              <a:rPr lang="zh-CN" altLang="en-US" sz="2400">
                <a:latin typeface="黑体" panose="02010609060101010101" pitchFamily="2" charset="-122"/>
                <a:ea typeface="黑体" panose="02010609060101010101" pitchFamily="2" charset="-122"/>
                <a:sym typeface="+mn-ea"/>
              </a:rPr>
              <a:t>　</a:t>
            </a:r>
            <a:r>
              <a:rPr lang="zh-CN" altLang="en-US" sz="2400" b="1">
                <a:latin typeface="黑体" panose="02010609060101010101" pitchFamily="2" charset="-122"/>
                <a:ea typeface="黑体" panose="02010609060101010101" pitchFamily="2" charset="-122"/>
                <a:sym typeface="+mn-ea"/>
              </a:rPr>
              <a:t>连横</a:t>
            </a:r>
            <a:r>
              <a:rPr lang="en-US" altLang="zh-CN" sz="2400">
                <a:latin typeface="黑体" panose="02010609060101010101" pitchFamily="2" charset="-122"/>
                <a:ea typeface="黑体" panose="02010609060101010101" pitchFamily="2" charset="-122"/>
                <a:sym typeface="+mn-ea"/>
              </a:rPr>
              <a:t>——</a:t>
            </a:r>
            <a:r>
              <a:rPr lang="zh-CN" altLang="en-US" sz="2400">
                <a:latin typeface="黑体" panose="02010609060101010101" pitchFamily="2" charset="-122"/>
                <a:ea typeface="黑体" panose="02010609060101010101" pitchFamily="2" charset="-122"/>
                <a:sym typeface="+mn-ea"/>
              </a:rPr>
              <a:t>即“事一强以攻众弱”。东西为横，曾是齐、秦两国用武力迫使弱国听命，继而兼并其他弱国的国际战略。在战国后期齐国衰弱之后，连横便成为秦国专用的吞并六国的谋略。此战略核心人物是张仪。</a:t>
            </a:r>
            <a:endParaRPr lang="zh-CN" altLang="en-US" sz="2400">
              <a:latin typeface="黑体" panose="02010609060101010101" pitchFamily="2" charset="-122"/>
              <a:ea typeface="黑体" panose="02010609060101010101" pitchFamily="2" charset="-122"/>
            </a:endParaRPr>
          </a:p>
          <a:p>
            <a:endParaRPr lang="zh-CN" altLang="en-US" sz="2400">
              <a:latin typeface="黑体" panose="02010609060101010101" pitchFamily="2" charset="-122"/>
              <a:ea typeface="黑体" panose="02010609060101010101" pitchFamily="2" charset="-122"/>
            </a:endParaRPr>
          </a:p>
          <a:p>
            <a:endParaRPr lang="zh-CN" altLang="en-US" sz="2400">
              <a:latin typeface="黑体" panose="02010609060101010101" pitchFamily="2" charset="-122"/>
              <a:ea typeface="黑体" panose="02010609060101010101" pitchFamily="2" charset="-122"/>
            </a:endParaRPr>
          </a:p>
        </p:txBody>
      </p:sp>
    </p:spTree>
  </p:cSld>
  <p:clrMapOvr>
    <a:masterClrMapping/>
  </p:clrMapOvr>
  <p:transition spd="slow">
    <p:zoom/>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301625" y="820420"/>
            <a:ext cx="8540750" cy="1143000"/>
          </a:xfrm>
        </p:spPr>
        <p:txBody>
          <a:bodyPr/>
          <a:lstStyle/>
          <a:p>
            <a:r>
              <a:rPr lang="en-US" altLang="zh-CN" b="1">
                <a:sym typeface="+mn-ea"/>
              </a:rPr>
              <a:t>1</a:t>
            </a:r>
            <a:r>
              <a:rPr lang="zh-CN" altLang="en-US" b="1">
                <a:sym typeface="+mn-ea"/>
              </a:rPr>
              <a:t>、苏秦简介</a:t>
            </a:r>
            <a:endParaRPr lang="zh-CN" altLang="en-US"/>
          </a:p>
        </p:txBody>
      </p:sp>
      <p:sp>
        <p:nvSpPr>
          <p:cNvPr id="3" name="内容占位符 2"/>
          <p:cNvSpPr>
            <a:spLocks noGrp="1"/>
          </p:cNvSpPr>
          <p:nvPr>
            <p:ph idx="1"/>
          </p:nvPr>
        </p:nvSpPr>
        <p:spPr>
          <a:xfrm>
            <a:off x="301625" y="2073910"/>
            <a:ext cx="8540750" cy="4194175"/>
          </a:xfrm>
        </p:spPr>
        <p:txBody>
          <a:bodyPr/>
          <a:lstStyle/>
          <a:p>
            <a:r>
              <a:rPr lang="zh-CN" altLang="en-US" sz="2400">
                <a:sym typeface="+mn-ea"/>
              </a:rPr>
              <a:t>     </a:t>
            </a:r>
            <a:r>
              <a:rPr lang="zh-CN" altLang="en-US" sz="2800">
                <a:sym typeface="+mn-ea"/>
              </a:rPr>
              <a:t> </a:t>
            </a:r>
            <a:r>
              <a:rPr lang="zh-CN" altLang="en-US" sz="2800">
                <a:solidFill>
                  <a:srgbClr val="000000"/>
                </a:solidFill>
                <a:latin typeface="黑体" panose="02010609060101010101" pitchFamily="2" charset="-122"/>
                <a:ea typeface="黑体" panose="02010609060101010101" pitchFamily="2" charset="-122"/>
                <a:sym typeface="+mn-ea"/>
              </a:rPr>
              <a:t>苏秦，字季子，战国时韩国人。出身农家，曾随鬼谷子学习多年。苏秦先仕于燕，又联合五国以攻秦，前</a:t>
            </a:r>
            <a:r>
              <a:rPr lang="en-US" altLang="zh-CN" sz="2800">
                <a:solidFill>
                  <a:srgbClr val="000000"/>
                </a:solidFill>
                <a:effectLst/>
                <a:latin typeface="黑体" panose="02010609060101010101" pitchFamily="2" charset="-122"/>
                <a:ea typeface="黑体" panose="02010609060101010101" pitchFamily="2" charset="-122"/>
                <a:sym typeface="+mn-ea"/>
              </a:rPr>
              <a:t>334</a:t>
            </a:r>
            <a:r>
              <a:rPr lang="zh-CN" altLang="en-US" sz="2800">
                <a:solidFill>
                  <a:srgbClr val="000000"/>
                </a:solidFill>
                <a:effectLst/>
                <a:latin typeface="黑体" panose="02010609060101010101" pitchFamily="2" charset="-122"/>
                <a:ea typeface="黑体" panose="02010609060101010101" pitchFamily="2" charset="-122"/>
                <a:sym typeface="+mn-ea"/>
              </a:rPr>
              <a:t>年游说六国合纵，次年成功，从出身卑微的一介寒士成为身挂六国相印的显赫人物。并相六国，赵封武安君，秦兵不敢窥函谷关十五年，前</a:t>
            </a:r>
            <a:r>
              <a:rPr lang="en-US" altLang="zh-CN" sz="2800">
                <a:solidFill>
                  <a:srgbClr val="000000"/>
                </a:solidFill>
                <a:effectLst/>
                <a:latin typeface="黑体" panose="02010609060101010101" pitchFamily="2" charset="-122"/>
                <a:ea typeface="黑体" panose="02010609060101010101" pitchFamily="2" charset="-122"/>
                <a:sym typeface="+mn-ea"/>
              </a:rPr>
              <a:t>318</a:t>
            </a:r>
            <a:r>
              <a:rPr lang="zh-CN" altLang="en-US" sz="2800">
                <a:solidFill>
                  <a:srgbClr val="000000"/>
                </a:solidFill>
                <a:effectLst/>
                <a:latin typeface="黑体" panose="02010609060101010101" pitchFamily="2" charset="-122"/>
                <a:ea typeface="黑体" panose="02010609060101010101" pitchFamily="2" charset="-122"/>
                <a:sym typeface="+mn-ea"/>
              </a:rPr>
              <a:t>年纵约离散。</a:t>
            </a:r>
            <a:endParaRPr lang="zh-CN" altLang="en-US" sz="2800">
              <a:solidFill>
                <a:srgbClr val="000000"/>
              </a:solidFill>
              <a:latin typeface="黑体" panose="02010609060101010101" pitchFamily="2" charset="-122"/>
              <a:ea typeface="黑体" panose="02010609060101010101" pitchFamily="2" charset="-122"/>
              <a:sym typeface="+mn-ea"/>
            </a:endParaRPr>
          </a:p>
          <a:p>
            <a:r>
              <a:rPr lang="zh-CN" altLang="en-US" sz="2800">
                <a:solidFill>
                  <a:srgbClr val="000000"/>
                </a:solidFill>
                <a:latin typeface="黑体" panose="02010609060101010101" pitchFamily="2" charset="-122"/>
                <a:ea typeface="黑体" panose="02010609060101010101" pitchFamily="2" charset="-122"/>
                <a:sym typeface="+mn-ea"/>
              </a:rPr>
              <a:t>   后受齐闵王重用，但暗中为燕效劳。他劝齐攻宋，转移齐对燕注意力。燕昭王派乐毅突然出兵以攻齐，齐败。苏秦与燕谋齐的活动败露，齐处以车裂之刑，死时五十余岁。他说服六国联合对抗秦国，以一己之力促成了空前庞大的联盟，被誉为纵横家的鼻祖。</a:t>
            </a:r>
            <a:endParaRPr lang="zh-CN" altLang="en-US" sz="2800">
              <a:solidFill>
                <a:srgbClr val="000000"/>
              </a:solidFill>
              <a:effectLst/>
              <a:latin typeface="黑体" panose="02010609060101010101" pitchFamily="2" charset="-122"/>
              <a:ea typeface="黑体" panose="02010609060101010101" pitchFamily="2" charset="-122"/>
              <a:sym typeface="+mn-ea"/>
            </a:endParaRPr>
          </a:p>
          <a:p>
            <a:endParaRPr lang="zh-CN" altLang="en-US" sz="2800">
              <a:solidFill>
                <a:srgbClr val="000000"/>
              </a:solidFill>
              <a:effectLst/>
              <a:latin typeface="黑体" panose="02010609060101010101" pitchFamily="2" charset="-122"/>
              <a:ea typeface="黑体" panose="02010609060101010101" pitchFamily="2" charset="-122"/>
              <a:sym typeface="+mn-ea"/>
            </a:endParaRPr>
          </a:p>
          <a:p>
            <a:endParaRPr lang="zh-CN" altLang="en-US" sz="2800">
              <a:latin typeface="黑体" panose="02010609060101010101" pitchFamily="2" charset="-122"/>
              <a:ea typeface="黑体" panose="02010609060101010101" pitchFamily="2" charset="-122"/>
            </a:endParaRPr>
          </a:p>
        </p:txBody>
      </p:sp>
      <p:pic>
        <p:nvPicPr>
          <p:cNvPr id="39941" name="联机映像占位符 39940" descr="苏秦"/>
          <p:cNvPicPr>
            <a:picLocks noChangeAspect="1"/>
          </p:cNvPicPr>
          <p:nvPr>
            <p:ph type="clipArt" sz="half" idx="4294967295"/>
          </p:nvPr>
        </p:nvPicPr>
        <p:blipFill>
          <a:blip r:embed="rId2"/>
          <a:stretch>
            <a:fillRect/>
          </a:stretch>
        </p:blipFill>
        <p:spPr>
          <a:xfrm>
            <a:off x="7122160" y="51435"/>
            <a:ext cx="2022475" cy="2022475"/>
          </a:xfrm>
        </p:spPr>
      </p:pic>
    </p:spTree>
  </p:cSld>
  <p:clrMapOvr>
    <a:masterClrMapping/>
  </p:clrMapOvr>
  <p:transition spd="slow">
    <p:zoom/>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6" name="标题 38915"/>
          <p:cNvSpPr>
            <a:spLocks noGrp="1" noRot="1"/>
          </p:cNvSpPr>
          <p:nvPr>
            <p:ph type="title"/>
          </p:nvPr>
        </p:nvSpPr>
        <p:spPr>
          <a:xfrm>
            <a:off x="5219700" y="1125538"/>
            <a:ext cx="1944688" cy="719137"/>
          </a:xfrm>
        </p:spPr>
        <p:txBody>
          <a:bodyPr anchor="ctr"/>
          <a:lstStyle/>
          <a:p>
            <a:r>
              <a:rPr lang="zh-CN" altLang="en-US" sz="3200" b="1">
                <a:solidFill>
                  <a:srgbClr val="A50021"/>
                </a:solidFill>
              </a:rPr>
              <a:t>张仪连横</a:t>
            </a:r>
            <a:endParaRPr lang="zh-CN" altLang="en-US" sz="3200" b="1">
              <a:solidFill>
                <a:srgbClr val="A50021"/>
              </a:solidFill>
            </a:endParaRPr>
          </a:p>
        </p:txBody>
      </p:sp>
      <p:sp>
        <p:nvSpPr>
          <p:cNvPr id="38915" name="文本占位符 38914"/>
          <p:cNvSpPr>
            <a:spLocks noGrp="1" noRot="1"/>
          </p:cNvSpPr>
          <p:nvPr>
            <p:ph type="body" sz="half" idx="2"/>
          </p:nvPr>
        </p:nvSpPr>
        <p:spPr>
          <a:xfrm>
            <a:off x="3132455" y="1916430"/>
            <a:ext cx="5327650" cy="4252595"/>
          </a:xfrm>
        </p:spPr>
        <p:txBody>
          <a:bodyPr/>
          <a:lstStyle/>
          <a:p>
            <a:pPr>
              <a:lnSpc>
                <a:spcPct val="120000"/>
              </a:lnSpc>
              <a:spcBef>
                <a:spcPct val="0"/>
              </a:spcBef>
              <a:buNone/>
            </a:pPr>
            <a:r>
              <a:rPr lang="en-US" altLang="zh-CN" sz="2800"/>
              <a:t>          </a:t>
            </a:r>
            <a:r>
              <a:rPr lang="zh-CN" altLang="en-US" sz="2800" b="1">
                <a:solidFill>
                  <a:srgbClr val="000066"/>
                </a:solidFill>
              </a:rPr>
              <a:t>张仪</a:t>
            </a:r>
            <a:r>
              <a:rPr lang="zh-CN" altLang="en-US" sz="2800" b="1">
                <a:solidFill>
                  <a:srgbClr val="000066"/>
                </a:solidFill>
                <a:latin typeface="宋体" panose="02010600030101010101" pitchFamily="2" charset="-122"/>
              </a:rPr>
              <a:t>（</a:t>
            </a:r>
            <a:r>
              <a:rPr lang="en-US" altLang="zh-CN" sz="2800" b="1">
                <a:solidFill>
                  <a:srgbClr val="000066"/>
                </a:solidFill>
                <a:latin typeface="宋体" panose="02010600030101010101" pitchFamily="2" charset="-122"/>
              </a:rPr>
              <a:t>?</a:t>
            </a:r>
            <a:r>
              <a:rPr lang="zh-CN" altLang="en-US" sz="2800" b="1">
                <a:solidFill>
                  <a:srgbClr val="000066"/>
                </a:solidFill>
                <a:latin typeface="宋体" panose="02010600030101010101" pitchFamily="2" charset="-122"/>
              </a:rPr>
              <a:t>－前</a:t>
            </a:r>
            <a:r>
              <a:rPr lang="en-US" altLang="zh-CN" sz="2800" b="1">
                <a:solidFill>
                  <a:srgbClr val="000066"/>
                </a:solidFill>
                <a:latin typeface="宋体" panose="02010600030101010101" pitchFamily="2" charset="-122"/>
              </a:rPr>
              <a:t>309</a:t>
            </a:r>
            <a:r>
              <a:rPr lang="zh-CN" altLang="en-US" sz="2800" b="1">
                <a:solidFill>
                  <a:srgbClr val="000066"/>
                </a:solidFill>
                <a:latin typeface="宋体" panose="02010600030101010101" pitchFamily="2" charset="-122"/>
              </a:rPr>
              <a:t>）</a:t>
            </a:r>
            <a:r>
              <a:rPr lang="zh-CN" altLang="en-US" sz="2800" b="1">
                <a:solidFill>
                  <a:srgbClr val="000066"/>
                </a:solidFill>
              </a:rPr>
              <a:t>魏人，与苏秦俱事鬼谷先生，苏秦自以学术不及张仪。</a:t>
            </a:r>
            <a:r>
              <a:rPr lang="zh-CN" altLang="en-US" sz="2800" b="1">
                <a:solidFill>
                  <a:srgbClr val="000066"/>
                </a:solidFill>
                <a:latin typeface="宋体" panose="02010600030101010101" pitchFamily="2" charset="-122"/>
              </a:rPr>
              <a:t>前</a:t>
            </a:r>
            <a:r>
              <a:rPr lang="en-US" altLang="zh-CN" sz="2800" b="1">
                <a:solidFill>
                  <a:srgbClr val="000066"/>
                </a:solidFill>
                <a:latin typeface="宋体" panose="02010600030101010101" pitchFamily="2" charset="-122"/>
              </a:rPr>
              <a:t>329</a:t>
            </a:r>
            <a:r>
              <a:rPr lang="zh-CN" altLang="en-US" sz="2800" b="1">
                <a:solidFill>
                  <a:srgbClr val="000066"/>
                </a:solidFill>
                <a:latin typeface="宋体" panose="02010600030101010101" pitchFamily="2" charset="-122"/>
              </a:rPr>
              <a:t>年入秦，秦惠王任为客卿，并首任相国。一度任魏相。前</a:t>
            </a:r>
            <a:r>
              <a:rPr lang="en-US" altLang="zh-CN" sz="2800" b="1">
                <a:solidFill>
                  <a:srgbClr val="000066"/>
                </a:solidFill>
                <a:latin typeface="宋体" panose="02010600030101010101" pitchFamily="2" charset="-122"/>
              </a:rPr>
              <a:t>317</a:t>
            </a:r>
            <a:r>
              <a:rPr lang="zh-CN" altLang="en-US" sz="2800" b="1">
                <a:solidFill>
                  <a:srgbClr val="000066"/>
                </a:solidFill>
                <a:latin typeface="宋体" panose="02010600030101010101" pitchFamily="2" charset="-122"/>
              </a:rPr>
              <a:t>年再任秦相国。散六国之纵，秦武王时去秦之魏，卒于魏。</a:t>
            </a:r>
            <a:r>
              <a:rPr lang="zh-CN" altLang="en-US" sz="2800">
                <a:solidFill>
                  <a:srgbClr val="000066"/>
                </a:solidFill>
                <a:latin typeface="宋体" panose="02010600030101010101" pitchFamily="2" charset="-122"/>
              </a:rPr>
              <a:t> </a:t>
            </a:r>
            <a:endParaRPr lang="zh-CN" altLang="en-US" sz="2800">
              <a:solidFill>
                <a:srgbClr val="000066"/>
              </a:solidFill>
              <a:latin typeface="宋体" panose="02010600030101010101" pitchFamily="2" charset="-122"/>
            </a:endParaRPr>
          </a:p>
        </p:txBody>
      </p:sp>
      <p:pic>
        <p:nvPicPr>
          <p:cNvPr id="38918" name="内容占位符 38917" descr="张仪"/>
          <p:cNvPicPr>
            <a:picLocks noChangeAspect="1"/>
          </p:cNvPicPr>
          <p:nvPr>
            <p:ph sz="half" idx="1"/>
          </p:nvPr>
        </p:nvPicPr>
        <p:blipFill>
          <a:blip r:embed="rId2"/>
          <a:stretch>
            <a:fillRect/>
          </a:stretch>
        </p:blipFill>
        <p:spPr>
          <a:xfrm>
            <a:off x="1042988" y="2420938"/>
            <a:ext cx="1944687" cy="1944687"/>
          </a:xfrm>
        </p:spPr>
      </p:pic>
    </p:spTree>
  </p:cSld>
  <p:clrMapOvr>
    <a:masterClrMapping/>
  </p:clrMapOvr>
  <p:transition spd="slow">
    <p:zoom/>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Rectangle 2"/>
          <p:cNvSpPr>
            <a:spLocks noGrp="1" noRot="1"/>
          </p:cNvSpPr>
          <p:nvPr>
            <p:ph type="ctrTitle"/>
          </p:nvPr>
        </p:nvSpPr>
        <p:spPr>
          <a:xfrm>
            <a:off x="2268538" y="1412875"/>
            <a:ext cx="4535487" cy="1143000"/>
          </a:xfrm>
        </p:spPr>
        <p:txBody>
          <a:bodyPr vert="horz" wrap="square" lIns="91440" tIns="45720" rIns="91440" bIns="45720" anchor="ctr"/>
          <a:lstStyle/>
          <a:p>
            <a:pPr eaLnBrk="1" hangingPunct="1"/>
            <a:r>
              <a:rPr lang="en-US" altLang="zh-CN" b="1">
                <a:solidFill>
                  <a:srgbClr val="A50021"/>
                </a:solidFill>
                <a:latin typeface="仿宋_GB2312" pitchFamily="49" charset="-122"/>
                <a:ea typeface="仿宋_GB2312" pitchFamily="49" charset="-122"/>
                <a:cs typeface="+mj-cs"/>
              </a:rPr>
              <a:t>2.</a:t>
            </a:r>
            <a:r>
              <a:rPr lang="zh-CN" altLang="en-US" b="1">
                <a:solidFill>
                  <a:srgbClr val="A50021"/>
                </a:solidFill>
                <a:latin typeface="仿宋_GB2312" pitchFamily="49" charset="-122"/>
                <a:ea typeface="仿宋_GB2312" pitchFamily="49" charset="-122"/>
                <a:cs typeface="+mj-cs"/>
              </a:rPr>
              <a:t>高行义士</a:t>
            </a:r>
            <a:endParaRPr lang="zh-CN" altLang="en-US" b="1">
              <a:solidFill>
                <a:srgbClr val="A50021"/>
              </a:solidFill>
              <a:latin typeface="仿宋_GB2312" pitchFamily="49" charset="-122"/>
              <a:ea typeface="仿宋_GB2312" pitchFamily="49" charset="-122"/>
              <a:cs typeface="+mj-cs"/>
            </a:endParaRPr>
          </a:p>
        </p:txBody>
      </p:sp>
      <p:sp>
        <p:nvSpPr>
          <p:cNvPr id="33795" name="Rectangle 3"/>
          <p:cNvSpPr>
            <a:spLocks noGrp="1" noRot="1"/>
          </p:cNvSpPr>
          <p:nvPr>
            <p:ph type="subTitle" idx="1"/>
          </p:nvPr>
        </p:nvSpPr>
        <p:spPr>
          <a:xfrm>
            <a:off x="2339975" y="2997200"/>
            <a:ext cx="4319588" cy="1439863"/>
          </a:xfrm>
        </p:spPr>
        <p:txBody>
          <a:bodyPr vert="horz" wrap="square" lIns="91440" tIns="45720" rIns="91440" bIns="45720" anchor="t"/>
          <a:lstStyle/>
          <a:p>
            <a:pPr eaLnBrk="1" hangingPunct="1">
              <a:lnSpc>
                <a:spcPct val="120000"/>
              </a:lnSpc>
              <a:spcBef>
                <a:spcPct val="0"/>
              </a:spcBef>
              <a:buSzPct val="75000"/>
              <a:buFont typeface="Wingdings" panose="05000000000000000000" pitchFamily="2" charset="2"/>
            </a:pPr>
            <a:r>
              <a:rPr lang="zh-CN" altLang="en-US" sz="3600" b="1">
                <a:solidFill>
                  <a:srgbClr val="000066"/>
                </a:solidFill>
                <a:latin typeface="仿宋_GB2312" pitchFamily="49" charset="-122"/>
                <a:ea typeface="仿宋_GB2312" pitchFamily="49" charset="-122"/>
                <a:cs typeface="+mn-cs"/>
              </a:rPr>
              <a:t>不畏权势  不慕富贵</a:t>
            </a:r>
            <a:endParaRPr lang="zh-CN" altLang="en-US" sz="3600" b="1">
              <a:solidFill>
                <a:srgbClr val="000066"/>
              </a:solidFill>
              <a:latin typeface="仿宋_GB2312" pitchFamily="49" charset="-122"/>
              <a:ea typeface="仿宋_GB2312" pitchFamily="49" charset="-122"/>
              <a:cs typeface="+mn-cs"/>
            </a:endParaRPr>
          </a:p>
          <a:p>
            <a:pPr eaLnBrk="1" hangingPunct="1">
              <a:lnSpc>
                <a:spcPct val="120000"/>
              </a:lnSpc>
              <a:spcBef>
                <a:spcPct val="0"/>
              </a:spcBef>
              <a:buSzPct val="75000"/>
              <a:buFont typeface="Wingdings" panose="05000000000000000000" pitchFamily="2" charset="2"/>
            </a:pPr>
            <a:r>
              <a:rPr lang="zh-CN" altLang="en-US" sz="3600" b="1">
                <a:solidFill>
                  <a:srgbClr val="000066"/>
                </a:solidFill>
                <a:latin typeface="仿宋_GB2312" pitchFamily="49" charset="-122"/>
                <a:ea typeface="仿宋_GB2312" pitchFamily="49" charset="-122"/>
                <a:cs typeface="+mn-cs"/>
              </a:rPr>
              <a:t>推贤进士  排难解纷</a:t>
            </a:r>
            <a:endParaRPr lang="zh-CN" altLang="en-US" b="1">
              <a:solidFill>
                <a:srgbClr val="000066"/>
              </a:solidFill>
              <a:latin typeface="仿宋_GB2312" pitchFamily="49" charset="-122"/>
              <a:ea typeface="仿宋_GB2312" pitchFamily="49" charset="-122"/>
              <a:cs typeface="+mn-cs"/>
            </a:endParaRPr>
          </a:p>
        </p:txBody>
      </p:sp>
    </p:spTree>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indefinite" fill="hold">
                                          <p:stCondLst>
                                            <p:cond delay="0"/>
                                          </p:stCondLst>
                                        </p:cTn>
                                        <p:tgtEl>
                                          <p:spTgt spid="33794"/>
                                        </p:tgtEl>
                                        <p:attrNameLst>
                                          <p:attrName>style.visibility</p:attrName>
                                        </p:attrNameLst>
                                      </p:cBhvr>
                                      <p:to>
                                        <p:strVal val="visible"/>
                                      </p:to>
                                    </p:set>
                                    <p:anim calcmode="lin" valueType="num">
                                      <p:cBhvr>
                                        <p:cTn id="7" dur="2000" fill="hold"/>
                                        <p:tgtEl>
                                          <p:spTgt spid="33794"/>
                                        </p:tgtEl>
                                        <p:attrNameLst>
                                          <p:attrName>ppt_w</p:attrName>
                                        </p:attrNameLst>
                                      </p:cBhvr>
                                      <p:tavLst>
                                        <p:tav tm="0">
                                          <p:val>
                                            <p:strVal val="#ppt_w"/>
                                          </p:val>
                                        </p:tav>
                                        <p:tav tm="100000">
                                          <p:val>
                                            <p:strVal val="#ppt_w"/>
                                          </p:val>
                                        </p:tav>
                                      </p:tavLst>
                                    </p:anim>
                                    <p:anim calcmode="lin" valueType="num">
                                      <p:cBhvr>
                                        <p:cTn id="8" dur="2000" fill="hold"/>
                                        <p:tgtEl>
                                          <p:spTgt spid="33794"/>
                                        </p:tgtEl>
                                        <p:attrNameLst>
                                          <p:attrName>ppt_h</p:attrName>
                                        </p:attrNameLst>
                                      </p:cBhvr>
                                      <p:tavLst>
                                        <p:tav tm="0">
                                          <p:val>
                                            <p:strVal val="#ppt_h"/>
                                          </p:val>
                                        </p:tav>
                                        <p:tav tm="29800">
                                          <p:val>
                                            <p:strVal val="#ppt_h/2"/>
                                          </p:val>
                                        </p:tav>
                                        <p:tav tm="39800">
                                          <p:val>
                                            <p:strVal val="#ppt_h"/>
                                          </p:val>
                                        </p:tav>
                                        <p:tav tm="50000">
                                          <p:val>
                                            <p:strVal val="#ppt_h/2"/>
                                          </p:val>
                                        </p:tav>
                                        <p:tav tm="59700">
                                          <p:val>
                                            <p:strVal val="#ppt_h"/>
                                          </p:val>
                                        </p:tav>
                                        <p:tav tm="69800">
                                          <p:val>
                                            <p:strVal val="#ppt_h/2"/>
                                          </p:val>
                                        </p:tav>
                                        <p:tav tm="79900">
                                          <p:val>
                                            <p:strVal val="#ppt_h"/>
                                          </p:val>
                                        </p:tav>
                                        <p:tav tm="100000">
                                          <p:val>
                                            <p:strVal val="#ppt_h"/>
                                          </p:val>
                                        </p:tav>
                                      </p:tavLst>
                                    </p:anim>
                                    <p:anim calcmode="lin" valueType="num">
                                      <p:cBhvr>
                                        <p:cTn id="9" dur="2000" fill="hold"/>
                                        <p:tgtEl>
                                          <p:spTgt spid="33794"/>
                                        </p:tgtEl>
                                        <p:attrNameLst>
                                          <p:attrName>ppt_x</p:attrName>
                                        </p:attrNameLst>
                                      </p:cBhvr>
                                      <p:tavLst>
                                        <p:tav tm="0">
                                          <p:val>
                                            <p:strVal val="#ppt_x-.4"/>
                                          </p:val>
                                        </p:tav>
                                        <p:tav tm="100000">
                                          <p:val>
                                            <p:strVal val="#ppt_x"/>
                                          </p:val>
                                        </p:tav>
                                      </p:tavLst>
                                    </p:anim>
                                    <p:anim calcmode="lin" valueType="num">
                                      <p:cBhvr>
                                        <p:cTn id="10" dur="2000" fill="hold"/>
                                        <p:tgtEl>
                                          <p:spTgt spid="33794"/>
                                        </p:tgtEl>
                                        <p:attrNameLst>
                                          <p:attrName>ppt_y</p:attrName>
                                        </p:attrNameLst>
                                      </p:cBhvr>
                                      <p:tavLst>
                                        <p:tav tm="0">
                                          <p:val>
                                            <p:strVal val="#ppt_y-.5"/>
                                          </p:val>
                                        </p:tav>
                                        <p:tav tm="19900">
                                          <p:val>
                                            <p:strVal val="#ppt_y-.2"/>
                                          </p:val>
                                        </p:tav>
                                        <p:tav tm="29800">
                                          <p:val>
                                            <p:strVal val="#ppt_y"/>
                                          </p:val>
                                        </p:tav>
                                        <p:tav tm="39800">
                                          <p:val>
                                            <p:strVal val="#ppt_y-.15"/>
                                          </p:val>
                                        </p:tav>
                                        <p:tav tm="50000">
                                          <p:val>
                                            <p:strVal val="#ppt_y"/>
                                          </p:val>
                                        </p:tav>
                                        <p:tav tm="59700">
                                          <p:val>
                                            <p:strVal val="#ppt_y-.1"/>
                                          </p:val>
                                        </p:tav>
                                        <p:tav tm="69800">
                                          <p:val>
                                            <p:strVal val="#ppt_y"/>
                                          </p:val>
                                        </p:tav>
                                        <p:tav tm="79900">
                                          <p:val>
                                            <p:strVal val="#ppt_y-.05"/>
                                          </p:val>
                                        </p:tav>
                                        <p:tav tm="100000">
                                          <p:val>
                                            <p:strVal val="#ppt_y"/>
                                          </p:val>
                                        </p:tav>
                                      </p:tavLst>
                                    </p:anim>
                                  </p:childTnLst>
                                </p:cTn>
                              </p:par>
                            </p:childTnLst>
                          </p:cTn>
                        </p:par>
                      </p:childTnLst>
                    </p:cTn>
                  </p:par>
                  <p:par>
                    <p:cTn id="11" fill="hold" nodeType="clickPar">
                      <p:stCondLst>
                        <p:cond delay="indefinite"/>
                        <p:cond evt="onBegin" delay="0">
                          <p:tn val="10"/>
                        </p:cond>
                      </p:stCondLst>
                      <p:childTnLst>
                        <p:par>
                          <p:cTn id="12" fill="hold">
                            <p:stCondLst>
                              <p:cond delay="0"/>
                            </p:stCondLst>
                            <p:childTnLst>
                              <p:par>
                                <p:cTn id="13" presetID="40" presetClass="entr" presetSubtype="0" dur="500" fill="hold" grpId="0" nodeType="clickEffect">
                                  <p:stCondLst>
                                    <p:cond delay="0"/>
                                  </p:stCondLst>
                                  <p:iterate type="lt">
                                    <p:tmPct val="10000"/>
                                  </p:iterate>
                                  <p:childTnLst>
                                    <p:set>
                                      <p:cBhvr>
                                        <p:cTn id="14" dur="indefinite" fill="hold">
                                          <p:stCondLst>
                                            <p:cond delay="0"/>
                                          </p:stCondLst>
                                        </p:cTn>
                                        <p:tgtEl>
                                          <p:spTgt spid="33795">
                                            <p:txEl>
                                              <p:pRg st="0" end="0"/>
                                            </p:txEl>
                                          </p:spTgt>
                                        </p:tgtEl>
                                        <p:attrNameLst>
                                          <p:attrName>style.visibility</p:attrName>
                                        </p:attrNameLst>
                                      </p:cBhvr>
                                      <p:to>
                                        <p:strVal val="visible"/>
                                      </p:to>
                                    </p:set>
                                    <p:animEffect transition="in" filter="fade">
                                      <p:cBhvr>
                                        <p:cTn id="15" dur="500">
                                          <p:stCondLst>
                                            <p:cond delay="0"/>
                                          </p:stCondLst>
                                        </p:cTn>
                                        <p:tgtEl>
                                          <p:spTgt spid="33795">
                                            <p:txEl>
                                              <p:pRg st="0" end="0"/>
                                            </p:txEl>
                                          </p:spTgt>
                                        </p:tgtEl>
                                      </p:cBhvr>
                                    </p:animEffect>
                                    <p:anim calcmode="lin" valueType="num">
                                      <p:cBhvr>
                                        <p:cTn id="16" dur="500" fill="hold">
                                          <p:stCondLst>
                                            <p:cond delay="0"/>
                                          </p:stCondLst>
                                        </p:cTn>
                                        <p:tgtEl>
                                          <p:spTgt spid="33795">
                                            <p:txEl>
                                              <p:pRg st="0" end="0"/>
                                            </p:txEl>
                                          </p:spTgt>
                                        </p:tgtEl>
                                        <p:attrNameLst>
                                          <p:attrName>ppt_x</p:attrName>
                                        </p:attrNameLst>
                                      </p:cBhvr>
                                      <p:tavLst>
                                        <p:tav tm="0">
                                          <p:val>
                                            <p:strVal val="#ppt_x-.1"/>
                                          </p:val>
                                        </p:tav>
                                        <p:tav tm="100000">
                                          <p:val>
                                            <p:strVal val="#ppt_x"/>
                                          </p:val>
                                        </p:tav>
                                      </p:tavLst>
                                    </p:anim>
                                    <p:anim calcmode="lin" valueType="num">
                                      <p:cBhvr>
                                        <p:cTn id="17" dur="500" fill="hold">
                                          <p:stCondLst>
                                            <p:cond delay="0"/>
                                          </p:stCondLst>
                                        </p:cTn>
                                        <p:tgtEl>
                                          <p:spTgt spid="3379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40" presetClass="entr" presetSubtype="0" dur="500" fill="hold" grpId="0" nodeType="clickEffect">
                                  <p:stCondLst>
                                    <p:cond delay="0"/>
                                  </p:stCondLst>
                                  <p:iterate type="lt">
                                    <p:tmPct val="10000"/>
                                  </p:iterate>
                                  <p:childTnLst>
                                    <p:set>
                                      <p:cBhvr>
                                        <p:cTn id="21" dur="indefinite" fill="hold">
                                          <p:stCondLst>
                                            <p:cond delay="0"/>
                                          </p:stCondLst>
                                        </p:cTn>
                                        <p:tgtEl>
                                          <p:spTgt spid="33795">
                                            <p:txEl>
                                              <p:pRg st="1" end="1"/>
                                            </p:txEl>
                                          </p:spTgt>
                                        </p:tgtEl>
                                        <p:attrNameLst>
                                          <p:attrName>style.visibility</p:attrName>
                                        </p:attrNameLst>
                                      </p:cBhvr>
                                      <p:to>
                                        <p:strVal val="visible"/>
                                      </p:to>
                                    </p:set>
                                    <p:animEffect transition="in" filter="fade">
                                      <p:cBhvr>
                                        <p:cTn id="22" dur="500">
                                          <p:stCondLst>
                                            <p:cond delay="0"/>
                                          </p:stCondLst>
                                        </p:cTn>
                                        <p:tgtEl>
                                          <p:spTgt spid="33795">
                                            <p:txEl>
                                              <p:pRg st="1" end="1"/>
                                            </p:txEl>
                                          </p:spTgt>
                                        </p:tgtEl>
                                      </p:cBhvr>
                                    </p:animEffect>
                                    <p:anim calcmode="lin" valueType="num">
                                      <p:cBhvr>
                                        <p:cTn id="23" dur="500" fill="hold">
                                          <p:stCondLst>
                                            <p:cond delay="0"/>
                                          </p:stCondLst>
                                        </p:cTn>
                                        <p:tgtEl>
                                          <p:spTgt spid="33795">
                                            <p:txEl>
                                              <p:pRg st="1" end="1"/>
                                            </p:txEl>
                                          </p:spTgt>
                                        </p:tgtEl>
                                        <p:attrNameLst>
                                          <p:attrName>ppt_x</p:attrName>
                                        </p:attrNameLst>
                                      </p:cBhvr>
                                      <p:tavLst>
                                        <p:tav tm="0">
                                          <p:val>
                                            <p:strVal val="#ppt_x-.1"/>
                                          </p:val>
                                        </p:tav>
                                        <p:tav tm="100000">
                                          <p:val>
                                            <p:strVal val="#ppt_x"/>
                                          </p:val>
                                        </p:tav>
                                      </p:tavLst>
                                    </p:anim>
                                    <p:anim calcmode="lin" valueType="num">
                                      <p:cBhvr>
                                        <p:cTn id="24" dur="500" fill="hold">
                                          <p:stCondLst>
                                            <p:cond delay="0"/>
                                          </p:stCondLst>
                                        </p:cTn>
                                        <p:tgtEl>
                                          <p:spTgt spid="33795">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P spid="33795"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Rectangle 2"/>
          <p:cNvSpPr>
            <a:spLocks noGrp="1" noRot="1"/>
          </p:cNvSpPr>
          <p:nvPr>
            <p:ph type="title"/>
          </p:nvPr>
        </p:nvSpPr>
        <p:spPr>
          <a:xfrm>
            <a:off x="1979613" y="1341438"/>
            <a:ext cx="4895850" cy="627062"/>
          </a:xfrm>
        </p:spPr>
        <p:txBody>
          <a:bodyPr vert="horz" wrap="square" lIns="91440" tIns="45720" rIns="91440" bIns="45720" anchor="ctr"/>
          <a:lstStyle/>
          <a:p>
            <a:pPr eaLnBrk="1" hangingPunct="1"/>
            <a:r>
              <a:rPr lang="zh-CN" altLang="en-US" sz="3200" b="1">
                <a:solidFill>
                  <a:srgbClr val="A50021"/>
                </a:solidFill>
                <a:latin typeface="仿宋_GB2312" pitchFamily="49" charset="-122"/>
                <a:ea typeface="仿宋_GB2312" pitchFamily="49" charset="-122"/>
              </a:rPr>
              <a:t>齐策一</a:t>
            </a:r>
            <a:r>
              <a:rPr lang="en-US" altLang="zh-CN" sz="3200" b="1">
                <a:solidFill>
                  <a:srgbClr val="A50021"/>
                </a:solidFill>
                <a:latin typeface="仿宋_GB2312" pitchFamily="49" charset="-122"/>
                <a:ea typeface="仿宋_GB2312" pitchFamily="49" charset="-122"/>
              </a:rPr>
              <a:t>·</a:t>
            </a:r>
            <a:r>
              <a:rPr lang="zh-CN" altLang="en-US" sz="3200" b="1">
                <a:solidFill>
                  <a:srgbClr val="A50021"/>
                </a:solidFill>
                <a:latin typeface="仿宋_GB2312" pitchFamily="49" charset="-122"/>
                <a:ea typeface="仿宋_GB2312" pitchFamily="49" charset="-122"/>
              </a:rPr>
              <a:t>邹忌讽齐王纳谏</a:t>
            </a:r>
            <a:endParaRPr lang="zh-CN" altLang="en-US" sz="3200" b="1">
              <a:solidFill>
                <a:srgbClr val="A50021"/>
              </a:solidFill>
              <a:latin typeface="仿宋_GB2312" pitchFamily="49" charset="-122"/>
              <a:ea typeface="仿宋_GB2312" pitchFamily="49" charset="-122"/>
            </a:endParaRPr>
          </a:p>
        </p:txBody>
      </p:sp>
      <p:sp>
        <p:nvSpPr>
          <p:cNvPr id="40963" name="Rectangle 3"/>
          <p:cNvSpPr>
            <a:spLocks noGrp="1" noRot="1"/>
          </p:cNvSpPr>
          <p:nvPr>
            <p:ph type="body" sz="half" idx="1"/>
          </p:nvPr>
        </p:nvSpPr>
        <p:spPr>
          <a:xfrm>
            <a:off x="755650" y="2276475"/>
            <a:ext cx="4316413" cy="2881313"/>
          </a:xfrm>
        </p:spPr>
        <p:txBody>
          <a:bodyPr vert="horz" wrap="square" lIns="91440" tIns="45720" rIns="91440" bIns="45720" anchor="t"/>
          <a:lstStyle/>
          <a:p>
            <a:pPr eaLnBrk="1" hangingPunct="1">
              <a:lnSpc>
                <a:spcPct val="120000"/>
              </a:lnSpc>
              <a:spcBef>
                <a:spcPct val="0"/>
              </a:spcBef>
              <a:buNone/>
            </a:pPr>
            <a:r>
              <a:rPr lang="en-US" altLang="zh-CN" sz="2800" b="1">
                <a:solidFill>
                  <a:srgbClr val="000066"/>
                </a:solidFill>
                <a:latin typeface="宋体" panose="02010600030101010101" pitchFamily="2" charset="-122"/>
              </a:rPr>
              <a:t>      </a:t>
            </a:r>
            <a:r>
              <a:rPr lang="zh-CN" altLang="en-US" sz="2400" b="1">
                <a:solidFill>
                  <a:srgbClr val="000066"/>
                </a:solidFill>
                <a:latin typeface="宋体" panose="02010600030101010101" pitchFamily="2" charset="-122"/>
              </a:rPr>
              <a:t>邹忌，战国人，美男。以鼓琴言政游说齐威王，被任为国相，封为成侯。劝说齐威王奖励进谏，广开言路。邹忌与将军田忌不睦，用公孙闬</a:t>
            </a:r>
            <a:r>
              <a:rPr lang="zh-CN" altLang="en-US" sz="2400">
                <a:solidFill>
                  <a:srgbClr val="000066"/>
                </a:solidFill>
                <a:latin typeface="宋体" panose="02010600030101010101" pitchFamily="2" charset="-122"/>
              </a:rPr>
              <a:t>（</a:t>
            </a:r>
            <a:r>
              <a:rPr lang="en-US" altLang="zh-CN" sz="2400">
                <a:solidFill>
                  <a:srgbClr val="000066"/>
                </a:solidFill>
                <a:latin typeface="宋体" panose="02010600030101010101" pitchFamily="2" charset="-122"/>
              </a:rPr>
              <a:t>hàn</a:t>
            </a:r>
            <a:r>
              <a:rPr lang="zh-CN" altLang="en-US" sz="2400">
                <a:solidFill>
                  <a:srgbClr val="000066"/>
                </a:solidFill>
                <a:latin typeface="宋体" panose="02010600030101010101" pitchFamily="2" charset="-122"/>
              </a:rPr>
              <a:t>）</a:t>
            </a:r>
            <a:r>
              <a:rPr lang="zh-CN" altLang="en-US" sz="2400" b="1">
                <a:solidFill>
                  <a:srgbClr val="000066"/>
                </a:solidFill>
                <a:latin typeface="宋体" panose="02010600030101010101" pitchFamily="2" charset="-122"/>
              </a:rPr>
              <a:t>反间之计，迫使田忌出走之楚。</a:t>
            </a:r>
            <a:r>
              <a:rPr lang="zh-CN" altLang="en-US" sz="2400">
                <a:solidFill>
                  <a:srgbClr val="000066"/>
                </a:solidFill>
                <a:latin typeface="宋体" panose="02010600030101010101" pitchFamily="2" charset="-122"/>
              </a:rPr>
              <a:t> </a:t>
            </a:r>
            <a:endParaRPr lang="zh-CN" altLang="en-US" sz="2400">
              <a:solidFill>
                <a:srgbClr val="000066"/>
              </a:solidFill>
              <a:latin typeface="宋体" panose="02010600030101010101" pitchFamily="2" charset="-122"/>
            </a:endParaRPr>
          </a:p>
        </p:txBody>
      </p:sp>
      <p:pic>
        <p:nvPicPr>
          <p:cNvPr id="28676" name="Picture 3"/>
          <p:cNvPicPr>
            <a:picLocks noChangeAspect="1"/>
          </p:cNvPicPr>
          <p:nvPr/>
        </p:nvPicPr>
        <p:blipFill>
          <a:blip r:embed="rId3"/>
          <a:stretch>
            <a:fillRect/>
          </a:stretch>
        </p:blipFill>
        <p:spPr>
          <a:xfrm>
            <a:off x="5214938" y="2214563"/>
            <a:ext cx="3676650" cy="3429000"/>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5" presetClass="entr" presetSubtype="0" dur="597" fill="hold" grpId="0" nodeType="withEffect">
                                  <p:stCondLst>
                                    <p:cond delay="0"/>
                                  </p:stCondLst>
                                  <p:iterate type="lt">
                                    <p:tmPct val="10000"/>
                                  </p:iterate>
                                  <p:childTnLst>
                                    <p:set>
                                      <p:cBhvr>
                                        <p:cTn id="6" dur="indefinite" fill="hold">
                                          <p:stCondLst>
                                            <p:cond delay="0"/>
                                          </p:stCondLst>
                                        </p:cTn>
                                        <p:tgtEl>
                                          <p:spTgt spid="40962"/>
                                        </p:tgtEl>
                                        <p:attrNameLst>
                                          <p:attrName>style.visibility</p:attrName>
                                        </p:attrNameLst>
                                      </p:cBhvr>
                                      <p:to>
                                        <p:strVal val="visible"/>
                                      </p:to>
                                    </p:set>
                                    <p:animEffect transition="in" filter="fade">
                                      <p:cBhvr>
                                        <p:cTn id="7" dur="597">
                                          <p:stCondLst>
                                            <p:cond delay="0"/>
                                          </p:stCondLst>
                                        </p:cTn>
                                        <p:tgtEl>
                                          <p:spTgt spid="40962"/>
                                        </p:tgtEl>
                                      </p:cBhvr>
                                    </p:animEffect>
                                    <p:anim calcmode="lin" valueType="num">
                                      <p:cBhvr>
                                        <p:cTn id="8" dur="597" fill="hold">
                                          <p:stCondLst>
                                            <p:cond delay="0"/>
                                          </p:stCondLst>
                                        </p:cTn>
                                        <p:tgtEl>
                                          <p:spTgt spid="40962"/>
                                        </p:tgtEl>
                                        <p:attrNameLst>
                                          <p:attrName>style.rotation</p:attrName>
                                        </p:attrNameLst>
                                      </p:cBhvr>
                                      <p:tavLst>
                                        <p:tav tm="0">
                                          <p:val>
                                            <p:fltVal val="720"/>
                                          </p:val>
                                        </p:tav>
                                        <p:tav tm="100000">
                                          <p:val>
                                            <p:fltVal val="0"/>
                                          </p:val>
                                        </p:tav>
                                      </p:tavLst>
                                    </p:anim>
                                    <p:anim calcmode="lin" valueType="num">
                                      <p:cBhvr>
                                        <p:cTn id="9" dur="597" fill="hold">
                                          <p:stCondLst>
                                            <p:cond delay="0"/>
                                          </p:stCondLst>
                                        </p:cTn>
                                        <p:tgtEl>
                                          <p:spTgt spid="40962"/>
                                        </p:tgtEl>
                                        <p:attrNameLst>
                                          <p:attrName>ppt_h</p:attrName>
                                        </p:attrNameLst>
                                      </p:cBhvr>
                                      <p:tavLst>
                                        <p:tav tm="0">
                                          <p:val>
                                            <p:fltVal val="0"/>
                                          </p:val>
                                        </p:tav>
                                        <p:tav tm="100000">
                                          <p:val>
                                            <p:strVal val="#ppt_h"/>
                                          </p:val>
                                        </p:tav>
                                      </p:tavLst>
                                    </p:anim>
                                    <p:anim calcmode="lin" valueType="num">
                                      <p:cBhvr>
                                        <p:cTn id="10" dur="597" fill="hold">
                                          <p:stCondLst>
                                            <p:cond delay="0"/>
                                          </p:stCondLst>
                                        </p:cTn>
                                        <p:tgtEl>
                                          <p:spTgt spid="40962"/>
                                        </p:tgtEl>
                                        <p:attrNameLst>
                                          <p:attrName>ppt_w</p:attrName>
                                        </p:attrNameLst>
                                      </p:cBhvr>
                                      <p:tavLst>
                                        <p:tav tm="0">
                                          <p:val>
                                            <p:fltVal val="0"/>
                                          </p:val>
                                        </p:tav>
                                        <p:tav tm="100000">
                                          <p:val>
                                            <p:strVal val="#ppt_w"/>
                                          </p:val>
                                        </p:tav>
                                      </p:tavLst>
                                    </p:anim>
                                  </p:childTnLst>
                                </p:cTn>
                              </p:par>
                            </p:childTnLst>
                          </p:cTn>
                        </p:par>
                      </p:childTnLst>
                    </p:cTn>
                  </p:par>
                  <p:par>
                    <p:cTn id="11" fill="hold" nodeType="clickPar">
                      <p:stCondLst>
                        <p:cond delay="indefinite"/>
                        <p:cond evt="onBegin" delay="0">
                          <p:tn val="10"/>
                        </p:cond>
                      </p:stCondLst>
                      <p:childTnLst>
                        <p:par>
                          <p:cTn id="12" fill="hold">
                            <p:stCondLst>
                              <p:cond delay="0"/>
                            </p:stCondLst>
                            <p:childTnLst>
                              <p:par>
                                <p:cTn id="13" presetID="12" presetClass="entr" presetSubtype="4" dur="500" fill="hold" grpId="0" nodeType="clickEffect">
                                  <p:stCondLst>
                                    <p:cond delay="0"/>
                                  </p:stCondLst>
                                  <p:childTnLst>
                                    <p:set>
                                      <p:cBhvr>
                                        <p:cTn id="14" dur="indefinite" fill="hold">
                                          <p:stCondLst>
                                            <p:cond delay="0"/>
                                          </p:stCondLst>
                                        </p:cTn>
                                        <p:tgtEl>
                                          <p:spTgt spid="40963">
                                            <p:txEl>
                                              <p:charRg st="0" end="89"/>
                                            </p:txEl>
                                          </p:spTgt>
                                        </p:tgtEl>
                                        <p:attrNameLst>
                                          <p:attrName>style.visibility</p:attrName>
                                        </p:attrNameLst>
                                      </p:cBhvr>
                                      <p:to>
                                        <p:strVal val="visible"/>
                                      </p:to>
                                    </p:set>
                                    <p:animEffect transition="in" filter="slide(fromBottom)">
                                      <p:cBhvr>
                                        <p:cTn id="15" dur="500">
                                          <p:stCondLst>
                                            <p:cond delay="0"/>
                                          </p:stCondLst>
                                        </p:cTn>
                                        <p:tgtEl>
                                          <p:spTgt spid="40963">
                                            <p:txEl>
                                              <p:charRg st="0" end="8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40963" grpId="0"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标题 1"/>
          <p:cNvSpPr>
            <a:spLocks noGrp="1"/>
          </p:cNvSpPr>
          <p:nvPr>
            <p:ph type="title"/>
          </p:nvPr>
        </p:nvSpPr>
        <p:spPr>
          <a:xfrm>
            <a:off x="301625" y="609600"/>
            <a:ext cx="8540750" cy="747713"/>
          </a:xfrm>
        </p:spPr>
        <p:txBody>
          <a:bodyPr vert="horz" wrap="square" lIns="91440" tIns="45720" rIns="91440" bIns="45720" anchor="ctr"/>
          <a:lstStyle/>
          <a:p>
            <a:r>
              <a:rPr lang="zh-CN" altLang="en-US" sz="3600" b="1">
                <a:solidFill>
                  <a:srgbClr val="A50021"/>
                </a:solidFill>
                <a:latin typeface="仿宋_GB2312" pitchFamily="49" charset="-122"/>
                <a:ea typeface="仿宋_GB2312" pitchFamily="49" charset="-122"/>
              </a:rPr>
              <a:t>邹忌讽齐王纳谏</a:t>
            </a:r>
            <a:endParaRPr lang="zh-CN" altLang="en-US" sz="3600"/>
          </a:p>
        </p:txBody>
      </p:sp>
      <p:sp>
        <p:nvSpPr>
          <p:cNvPr id="29699" name="文本占位符 2"/>
          <p:cNvSpPr>
            <a:spLocks noGrp="1"/>
          </p:cNvSpPr>
          <p:nvPr>
            <p:ph type="body" sz="half" idx="1"/>
          </p:nvPr>
        </p:nvSpPr>
        <p:spPr>
          <a:xfrm>
            <a:off x="301625" y="1357313"/>
            <a:ext cx="4627563" cy="5000625"/>
          </a:xfrm>
        </p:spPr>
        <p:txBody>
          <a:bodyPr vert="horz" wrap="square" lIns="91440" tIns="45720" rIns="91440" bIns="45720" anchor="t"/>
          <a:lstStyle/>
          <a:p>
            <a:r>
              <a:rPr lang="zh-CN" altLang="en-US" sz="2400">
                <a:latin typeface="黑体" panose="02010609060101010101" pitchFamily="2" charset="-122"/>
                <a:ea typeface="黑体" panose="02010609060101010101" pitchFamily="2" charset="-122"/>
              </a:rPr>
              <a:t>邹忌修八尺有余，身体昳[yì</a:t>
            </a:r>
            <a:r>
              <a:rPr lang="en-US" altLang="zh-CN" sz="2400">
                <a:latin typeface="黑体" panose="02010609060101010101" pitchFamily="2" charset="-122"/>
                <a:ea typeface="黑体" panose="02010609060101010101" pitchFamily="2" charset="-122"/>
              </a:rPr>
              <a:t>]</a:t>
            </a:r>
            <a:r>
              <a:rPr lang="zh-CN" altLang="en-US" sz="2400">
                <a:latin typeface="黑体" panose="02010609060101010101" pitchFamily="2" charset="-122"/>
                <a:ea typeface="黑体" panose="02010609060101010101" pitchFamily="2" charset="-122"/>
              </a:rPr>
              <a:t>丽。朝服衣冠窥镜，谓其妻曰：“我孰与城北徐公美</a:t>
            </a:r>
            <a:r>
              <a:rPr lang="en-US" altLang="zh-CN" sz="2400">
                <a:latin typeface="黑体" panose="02010609060101010101" pitchFamily="2" charset="-122"/>
                <a:ea typeface="黑体" panose="02010609060101010101" pitchFamily="2" charset="-122"/>
              </a:rPr>
              <a:t>?”</a:t>
            </a:r>
            <a:endParaRPr lang="en-US" altLang="zh-CN" sz="2400">
              <a:latin typeface="黑体" panose="02010609060101010101" pitchFamily="2" charset="-122"/>
              <a:ea typeface="黑体" panose="02010609060101010101" pitchFamily="2" charset="-122"/>
            </a:endParaRPr>
          </a:p>
          <a:p>
            <a:r>
              <a:rPr lang="zh-CN" altLang="en-US" sz="2400">
                <a:latin typeface="黑体" panose="02010609060101010101" pitchFamily="2" charset="-122"/>
                <a:ea typeface="黑体" panose="02010609060101010101" pitchFamily="2" charset="-122"/>
              </a:rPr>
              <a:t>其妻曰：“君美甚，徐公何能及公也！”</a:t>
            </a:r>
            <a:endParaRPr lang="en-US" altLang="zh-CN" sz="2400">
              <a:latin typeface="黑体" panose="02010609060101010101" pitchFamily="2" charset="-122"/>
              <a:ea typeface="黑体" panose="02010609060101010101" pitchFamily="2" charset="-122"/>
            </a:endParaRPr>
          </a:p>
          <a:p>
            <a:r>
              <a:rPr lang="zh-CN" altLang="en-US" sz="2400">
                <a:latin typeface="黑体" panose="02010609060101010101" pitchFamily="2" charset="-122"/>
                <a:ea typeface="黑体" panose="02010609060101010101" pitchFamily="2" charset="-122"/>
              </a:rPr>
              <a:t>城北徐公，齐国之美丽者也。忌不自信，而复问其妾曰：“吾孰与徐公美</a:t>
            </a:r>
            <a:r>
              <a:rPr lang="en-US" altLang="zh-CN" sz="2400">
                <a:latin typeface="黑体" panose="02010609060101010101" pitchFamily="2" charset="-122"/>
                <a:ea typeface="黑体" panose="02010609060101010101" pitchFamily="2" charset="-122"/>
              </a:rPr>
              <a:t>?”</a:t>
            </a:r>
            <a:endParaRPr lang="en-US" altLang="zh-CN" sz="2400">
              <a:latin typeface="黑体" panose="02010609060101010101" pitchFamily="2" charset="-122"/>
              <a:ea typeface="黑体" panose="02010609060101010101" pitchFamily="2" charset="-122"/>
            </a:endParaRPr>
          </a:p>
          <a:p>
            <a:r>
              <a:rPr lang="zh-CN" altLang="en-US" sz="2400">
                <a:latin typeface="黑体" panose="02010609060101010101" pitchFamily="2" charset="-122"/>
                <a:ea typeface="黑体" panose="02010609060101010101" pitchFamily="2" charset="-122"/>
              </a:rPr>
              <a:t>妾曰：“徐公何能及君也！”旦日，客从外来，与坐谈，问之客曰：“吾、徐公孰美</a:t>
            </a:r>
            <a:r>
              <a:rPr lang="en-US" altLang="zh-CN" sz="2400">
                <a:latin typeface="黑体" panose="02010609060101010101" pitchFamily="2" charset="-122"/>
                <a:ea typeface="黑体" panose="02010609060101010101" pitchFamily="2" charset="-122"/>
              </a:rPr>
              <a:t>?”</a:t>
            </a:r>
            <a:endParaRPr lang="en-US" altLang="zh-CN" sz="2400">
              <a:latin typeface="黑体" panose="02010609060101010101" pitchFamily="2" charset="-122"/>
              <a:ea typeface="黑体" panose="02010609060101010101" pitchFamily="2" charset="-122"/>
            </a:endParaRPr>
          </a:p>
          <a:p>
            <a:r>
              <a:rPr lang="zh-CN" altLang="en-US" sz="2400">
                <a:latin typeface="黑体" panose="02010609060101010101" pitchFamily="2" charset="-122"/>
                <a:ea typeface="黑体" panose="02010609060101010101" pitchFamily="2" charset="-122"/>
              </a:rPr>
              <a:t>客曰：“徐公不若君之美也！”</a:t>
            </a:r>
            <a:endParaRPr lang="zh-CN" altLang="en-US" sz="2400">
              <a:latin typeface="黑体" panose="02010609060101010101" pitchFamily="2" charset="-122"/>
              <a:ea typeface="黑体" panose="02010609060101010101" pitchFamily="2" charset="-122"/>
            </a:endParaRPr>
          </a:p>
        </p:txBody>
      </p:sp>
      <p:pic>
        <p:nvPicPr>
          <p:cNvPr id="29700" name="Picture 2"/>
          <p:cNvPicPr>
            <a:picLocks noGrp="1" noChangeAspect="1"/>
          </p:cNvPicPr>
          <p:nvPr>
            <p:ph type="clipArt" sz="half" idx="2"/>
          </p:nvPr>
        </p:nvPicPr>
        <p:blipFill>
          <a:blip r:embed="rId2"/>
          <a:stretch>
            <a:fillRect/>
          </a:stretch>
        </p:blipFill>
        <p:spPr>
          <a:xfrm>
            <a:off x="5000625" y="1428750"/>
            <a:ext cx="3841750" cy="4857750"/>
          </a:xfrm>
        </p:spPr>
      </p:pic>
    </p:spTree>
  </p:cSld>
  <p:clrMapOvr>
    <a:masterClrMapping/>
  </p:clrMapOvr>
  <p:transition spd="slow">
    <p:zoom/>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4" name="Rectangle 2"/>
          <p:cNvSpPr>
            <a:spLocks noGrp="1" noRot="1"/>
          </p:cNvSpPr>
          <p:nvPr>
            <p:ph type="title"/>
          </p:nvPr>
        </p:nvSpPr>
        <p:spPr>
          <a:xfrm>
            <a:off x="3492500" y="1125538"/>
            <a:ext cx="2087563" cy="627062"/>
          </a:xfrm>
        </p:spPr>
        <p:txBody>
          <a:bodyPr vert="horz" wrap="square" lIns="91440" tIns="45720" rIns="91440" bIns="45720" anchor="ctr"/>
          <a:lstStyle/>
          <a:p>
            <a:pPr eaLnBrk="1" hangingPunct="1"/>
            <a:r>
              <a:rPr lang="zh-CN" altLang="en-US" sz="3200" b="1">
                <a:solidFill>
                  <a:srgbClr val="A50021"/>
                </a:solidFill>
              </a:rPr>
              <a:t>深受蒙蔽</a:t>
            </a:r>
            <a:endParaRPr lang="zh-CN" altLang="en-US" sz="3200" b="1">
              <a:solidFill>
                <a:srgbClr val="A50021"/>
              </a:solidFill>
            </a:endParaRPr>
          </a:p>
        </p:txBody>
      </p:sp>
      <p:grpSp>
        <p:nvGrpSpPr>
          <p:cNvPr id="1026" name="Organization Chart 3"/>
          <p:cNvGrpSpPr>
            <a:grpSpLocks noChangeAspect="1"/>
          </p:cNvGrpSpPr>
          <p:nvPr/>
        </p:nvGrpSpPr>
        <p:grpSpPr>
          <a:xfrm>
            <a:off x="684213" y="2133600"/>
            <a:ext cx="7848600" cy="3095625"/>
            <a:chOff x="182" y="1177"/>
            <a:chExt cx="2880" cy="1152"/>
          </a:xfrm>
        </p:grpSpPr>
        <p:sp>
          <p:nvSpPr>
            <p:cNvPr id="1027" name="AutoShape 4"/>
            <p:cNvSpPr>
              <a:spLocks noChangeAspect="1" noTextEdit="1"/>
            </p:cNvSpPr>
            <p:nvPr/>
          </p:nvSpPr>
          <p:spPr>
            <a:xfrm>
              <a:off x="182" y="1177"/>
              <a:ext cx="2880" cy="1152"/>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cxnSp>
          <p:nvCxnSpPr>
            <p:cNvPr id="1028" name="_s1028"/>
            <p:cNvCxnSpPr>
              <a:stCxn id="1040" idx="0"/>
              <a:endCxn id="1037" idx="2"/>
            </p:cNvCxnSpPr>
            <p:nvPr/>
          </p:nvCxnSpPr>
          <p:spPr>
            <a:xfrm rot="-16200000" flipH="1">
              <a:off x="2558" y="1968"/>
              <a:ext cx="144" cy="1"/>
            </a:xfrm>
            <a:prstGeom prst="bentConnector3">
              <a:avLst>
                <a:gd name="adj1" fmla="val 26278"/>
              </a:avLst>
            </a:prstGeom>
            <a:ln w="28575" cap="flat" cmpd="sng">
              <a:solidFill>
                <a:schemeClr val="tx1"/>
              </a:solidFill>
              <a:prstDash val="solid"/>
              <a:miter/>
              <a:headEnd type="none" w="med" len="med"/>
              <a:tailEnd type="none" w="med" len="med"/>
            </a:ln>
          </p:spPr>
        </p:cxnSp>
        <p:cxnSp>
          <p:nvCxnSpPr>
            <p:cNvPr id="1029" name="_s1029"/>
            <p:cNvCxnSpPr>
              <a:stCxn id="1039" idx="0"/>
              <a:endCxn id="1036" idx="2"/>
            </p:cNvCxnSpPr>
            <p:nvPr/>
          </p:nvCxnSpPr>
          <p:spPr>
            <a:xfrm rot="-16200000" flipH="1">
              <a:off x="1550" y="1968"/>
              <a:ext cx="144" cy="1"/>
            </a:xfrm>
            <a:prstGeom prst="bentConnector3">
              <a:avLst>
                <a:gd name="adj1" fmla="val 26278"/>
              </a:avLst>
            </a:prstGeom>
            <a:ln w="28575" cap="flat" cmpd="sng">
              <a:solidFill>
                <a:schemeClr val="tx1"/>
              </a:solidFill>
              <a:prstDash val="solid"/>
              <a:miter/>
              <a:headEnd type="none" w="med" len="med"/>
              <a:tailEnd type="none" w="med" len="med"/>
            </a:ln>
          </p:spPr>
        </p:cxnSp>
        <p:cxnSp>
          <p:nvCxnSpPr>
            <p:cNvPr id="1030" name="_s1030"/>
            <p:cNvCxnSpPr>
              <a:stCxn id="1038" idx="0"/>
              <a:endCxn id="1035" idx="2"/>
            </p:cNvCxnSpPr>
            <p:nvPr/>
          </p:nvCxnSpPr>
          <p:spPr>
            <a:xfrm rot="-16200000" flipH="1">
              <a:off x="542" y="1968"/>
              <a:ext cx="144" cy="1"/>
            </a:xfrm>
            <a:prstGeom prst="bentConnector3">
              <a:avLst>
                <a:gd name="adj1" fmla="val 26278"/>
              </a:avLst>
            </a:prstGeom>
            <a:ln w="28575" cap="flat" cmpd="sng">
              <a:solidFill>
                <a:schemeClr val="tx1"/>
              </a:solidFill>
              <a:prstDash val="solid"/>
              <a:miter/>
              <a:headEnd type="none" w="med" len="med"/>
              <a:tailEnd type="none" w="med" len="med"/>
            </a:ln>
          </p:spPr>
        </p:cxnSp>
        <p:cxnSp>
          <p:nvCxnSpPr>
            <p:cNvPr id="1031" name="_s1031"/>
            <p:cNvCxnSpPr>
              <a:stCxn id="1037" idx="0"/>
              <a:endCxn id="1034" idx="2"/>
            </p:cNvCxnSpPr>
            <p:nvPr/>
          </p:nvCxnSpPr>
          <p:spPr>
            <a:xfrm rot="-16200000" flipH="1">
              <a:off x="2054" y="1033"/>
              <a:ext cx="144" cy="1008"/>
            </a:xfrm>
            <a:prstGeom prst="bentConnector3">
              <a:avLst>
                <a:gd name="adj1" fmla="val 26375"/>
              </a:avLst>
            </a:prstGeom>
            <a:ln w="28575" cap="flat" cmpd="sng">
              <a:solidFill>
                <a:schemeClr val="tx1"/>
              </a:solidFill>
              <a:prstDash val="solid"/>
              <a:miter/>
              <a:headEnd type="none" w="med" len="med"/>
              <a:tailEnd type="none" w="med" len="med"/>
            </a:ln>
          </p:spPr>
        </p:cxnSp>
        <p:cxnSp>
          <p:nvCxnSpPr>
            <p:cNvPr id="1032" name="_s1032"/>
            <p:cNvCxnSpPr>
              <a:stCxn id="1036" idx="0"/>
              <a:endCxn id="1034" idx="2"/>
            </p:cNvCxnSpPr>
            <p:nvPr/>
          </p:nvCxnSpPr>
          <p:spPr>
            <a:xfrm rot="16200000">
              <a:off x="1550" y="1536"/>
              <a:ext cx="144" cy="1"/>
            </a:xfrm>
            <a:prstGeom prst="straightConnector1">
              <a:avLst/>
            </a:prstGeom>
            <a:ln w="28575" cap="flat" cmpd="sng">
              <a:solidFill>
                <a:schemeClr val="tx1"/>
              </a:solidFill>
              <a:prstDash val="solid"/>
              <a:headEnd type="none" w="med" len="med"/>
              <a:tailEnd type="none" w="med" len="med"/>
            </a:ln>
          </p:spPr>
        </p:cxnSp>
        <p:cxnSp>
          <p:nvCxnSpPr>
            <p:cNvPr id="1033" name="_s1033"/>
            <p:cNvCxnSpPr>
              <a:stCxn id="1035" idx="0"/>
              <a:endCxn id="1034" idx="2"/>
            </p:cNvCxnSpPr>
            <p:nvPr/>
          </p:nvCxnSpPr>
          <p:spPr>
            <a:xfrm rot="16200000">
              <a:off x="1046" y="1033"/>
              <a:ext cx="144" cy="1008"/>
            </a:xfrm>
            <a:prstGeom prst="bentConnector3">
              <a:avLst>
                <a:gd name="adj1" fmla="val 26375"/>
              </a:avLst>
            </a:prstGeom>
            <a:ln w="28575" cap="flat" cmpd="sng">
              <a:solidFill>
                <a:schemeClr val="tx1"/>
              </a:solidFill>
              <a:prstDash val="solid"/>
              <a:miter/>
              <a:headEnd type="none" w="med" len="med"/>
              <a:tailEnd type="none" w="med" len="med"/>
            </a:ln>
          </p:spPr>
        </p:cxnSp>
        <p:sp>
          <p:nvSpPr>
            <p:cNvPr id="1034" name="_s1034"/>
            <p:cNvSpPr/>
            <p:nvPr/>
          </p:nvSpPr>
          <p:spPr>
            <a:xfrm>
              <a:off x="1190" y="1177"/>
              <a:ext cx="864"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300" b="1">
                  <a:solidFill>
                    <a:srgbClr val="000066"/>
                  </a:solidFill>
                  <a:latin typeface="宋体" panose="02010600030101010101" pitchFamily="2" charset="-122"/>
                </a:rPr>
                <a:t>蔽</a:t>
              </a:r>
              <a:endParaRPr lang="zh-CN" altLang="en-US" sz="2300" b="1">
                <a:solidFill>
                  <a:srgbClr val="000066"/>
                </a:solidFill>
                <a:latin typeface="宋体" panose="02010600030101010101" pitchFamily="2" charset="-122"/>
              </a:endParaRPr>
            </a:p>
            <a:p>
              <a:pPr marL="342900" indent="-342900" algn="ctr">
                <a:spcBef>
                  <a:spcPct val="20000"/>
                </a:spcBef>
                <a:buClr>
                  <a:schemeClr val="hlink"/>
                </a:buClr>
                <a:buSzPct val="75000"/>
                <a:buFont typeface="Wingdings" panose="05000000000000000000" pitchFamily="2" charset="2"/>
                <a:buNone/>
              </a:pPr>
              <a:r>
                <a:rPr lang="zh-CN" altLang="en-US" sz="2300" b="1">
                  <a:solidFill>
                    <a:srgbClr val="000066"/>
                  </a:solidFill>
                  <a:latin typeface="宋体" panose="02010600030101010101" pitchFamily="2" charset="-122"/>
                </a:rPr>
                <a:t>家蔽  国蔽</a:t>
              </a:r>
              <a:endParaRPr lang="zh-CN" altLang="en-US" sz="2300" b="1">
                <a:solidFill>
                  <a:srgbClr val="000066"/>
                </a:solidFill>
                <a:latin typeface="宋体" panose="02010600030101010101" pitchFamily="2" charset="-122"/>
              </a:endParaRPr>
            </a:p>
          </p:txBody>
        </p:sp>
        <p:sp>
          <p:nvSpPr>
            <p:cNvPr id="1035" name="_s1035"/>
            <p:cNvSpPr/>
            <p:nvPr/>
          </p:nvSpPr>
          <p:spPr>
            <a:xfrm>
              <a:off x="182" y="1609"/>
              <a:ext cx="864"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300" b="1">
                  <a:solidFill>
                    <a:srgbClr val="000066"/>
                  </a:solidFill>
                  <a:latin typeface="Arial" pitchFamily="34" charset="0"/>
                </a:rPr>
                <a:t>妻之美我者私我</a:t>
              </a:r>
              <a:endParaRPr lang="zh-CN" altLang="en-US" sz="2300" b="1">
                <a:solidFill>
                  <a:srgbClr val="000066"/>
                </a:solidFill>
                <a:latin typeface="Arial" pitchFamily="34" charset="0"/>
              </a:endParaRPr>
            </a:p>
          </p:txBody>
        </p:sp>
        <p:sp>
          <p:nvSpPr>
            <p:cNvPr id="1036" name="_s1036"/>
            <p:cNvSpPr/>
            <p:nvPr/>
          </p:nvSpPr>
          <p:spPr>
            <a:xfrm>
              <a:off x="1190" y="1609"/>
              <a:ext cx="864"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300" b="1">
                  <a:solidFill>
                    <a:srgbClr val="000066"/>
                  </a:solidFill>
                  <a:latin typeface="Arial" pitchFamily="34" charset="0"/>
                </a:rPr>
                <a:t>妾之美我者畏我</a:t>
              </a:r>
              <a:endParaRPr lang="zh-CN" altLang="en-US" sz="2300" b="1">
                <a:solidFill>
                  <a:srgbClr val="000066"/>
                </a:solidFill>
                <a:latin typeface="Arial" pitchFamily="34" charset="0"/>
              </a:endParaRPr>
            </a:p>
          </p:txBody>
        </p:sp>
        <p:sp>
          <p:nvSpPr>
            <p:cNvPr id="1037" name="_s1037"/>
            <p:cNvSpPr/>
            <p:nvPr/>
          </p:nvSpPr>
          <p:spPr>
            <a:xfrm>
              <a:off x="2198" y="1609"/>
              <a:ext cx="864"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300" b="1">
                  <a:solidFill>
                    <a:srgbClr val="000066"/>
                  </a:solidFill>
                  <a:latin typeface="Arial" pitchFamily="34" charset="0"/>
                </a:rPr>
                <a:t>客之美我者求我</a:t>
              </a:r>
              <a:endParaRPr lang="zh-CN" altLang="en-US" sz="2300" b="1">
                <a:solidFill>
                  <a:srgbClr val="000066"/>
                </a:solidFill>
                <a:latin typeface="Arial" pitchFamily="34" charset="0"/>
              </a:endParaRPr>
            </a:p>
          </p:txBody>
        </p:sp>
        <p:sp>
          <p:nvSpPr>
            <p:cNvPr id="1038" name="_s1038"/>
            <p:cNvSpPr/>
            <p:nvPr/>
          </p:nvSpPr>
          <p:spPr>
            <a:xfrm>
              <a:off x="183" y="2041"/>
              <a:ext cx="863"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300" b="1">
                  <a:solidFill>
                    <a:srgbClr val="000066"/>
                  </a:solidFill>
                  <a:latin typeface="Arial" pitchFamily="34" charset="0"/>
                </a:rPr>
                <a:t>宫妇左右私王</a:t>
              </a:r>
              <a:endParaRPr lang="zh-CN" altLang="en-US" sz="2300" b="1">
                <a:solidFill>
                  <a:srgbClr val="000066"/>
                </a:solidFill>
                <a:latin typeface="Arial" pitchFamily="34" charset="0"/>
              </a:endParaRPr>
            </a:p>
          </p:txBody>
        </p:sp>
        <p:sp>
          <p:nvSpPr>
            <p:cNvPr id="1039" name="_s1039"/>
            <p:cNvSpPr/>
            <p:nvPr/>
          </p:nvSpPr>
          <p:spPr>
            <a:xfrm>
              <a:off x="1191" y="2041"/>
              <a:ext cx="863"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300" b="1">
                  <a:solidFill>
                    <a:srgbClr val="000066"/>
                  </a:solidFill>
                  <a:latin typeface="Arial" pitchFamily="34" charset="0"/>
                </a:rPr>
                <a:t>朝廷之臣畏王</a:t>
              </a:r>
              <a:endParaRPr lang="zh-CN" altLang="en-US" sz="2300" b="1">
                <a:solidFill>
                  <a:srgbClr val="000066"/>
                </a:solidFill>
                <a:latin typeface="Arial" pitchFamily="34" charset="0"/>
              </a:endParaRPr>
            </a:p>
          </p:txBody>
        </p:sp>
        <p:sp>
          <p:nvSpPr>
            <p:cNvPr id="1040" name="_s1040"/>
            <p:cNvSpPr/>
            <p:nvPr/>
          </p:nvSpPr>
          <p:spPr>
            <a:xfrm>
              <a:off x="2199" y="2041"/>
              <a:ext cx="863"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300" b="1">
                  <a:solidFill>
                    <a:srgbClr val="000066"/>
                  </a:solidFill>
                  <a:latin typeface="Arial" pitchFamily="34" charset="0"/>
                </a:rPr>
                <a:t>四境之内求王</a:t>
              </a:r>
              <a:endParaRPr lang="zh-CN" altLang="en-US" sz="2300" b="1">
                <a:solidFill>
                  <a:srgbClr val="000066"/>
                </a:solidFill>
                <a:latin typeface="Arial" pitchFamily="34" charset="0"/>
              </a:endParaRPr>
            </a:p>
          </p:txBody>
        </p:sp>
      </p:grpSp>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5" presetClass="entr" presetSubtype="0" dur="0" fill="hold" grpId="0" nodeType="withEffect">
                                  <p:stCondLst>
                                    <p:cond delay="0"/>
                                  </p:stCondLst>
                                  <p:childTnLst>
                                    <p:set>
                                      <p:cBhvr>
                                        <p:cTn id="6" dur="indefinite" fill="hold">
                                          <p:stCondLst>
                                            <p:cond delay="0"/>
                                          </p:stCondLst>
                                        </p:cTn>
                                        <p:tgtEl>
                                          <p:spTgt spid="44034"/>
                                        </p:tgtEl>
                                        <p:attrNameLst>
                                          <p:attrName>style.visibility</p:attrName>
                                        </p:attrNameLst>
                                      </p:cBhvr>
                                      <p:to>
                                        <p:strVal val="visible"/>
                                      </p:to>
                                    </p:set>
                                    <p:anim calcmode="lin" valueType="num">
                                      <p:cBhvr>
                                        <p:cTn id="7" dur="1000" fill="hold">
                                          <p:stCondLst>
                                            <p:cond delay="0"/>
                                          </p:stCondLst>
                                        </p:cTn>
                                        <p:tgtEl>
                                          <p:spTgt spid="44034"/>
                                        </p:tgtEl>
                                        <p:attrNameLst>
                                          <p:attrName>style.rotation</p:attrName>
                                        </p:attrNameLst>
                                      </p:cBhvr>
                                      <p:tavLst>
                                        <p:tav tm="0">
                                          <p:val>
                                            <p:fltVal val="-90"/>
                                          </p:val>
                                        </p:tav>
                                        <p:tav tm="100000">
                                          <p:val>
                                            <p:fltVal val="0"/>
                                          </p:val>
                                        </p:tav>
                                      </p:tavLst>
                                    </p:anim>
                                    <p:anim calcmode="lin" valueType="num">
                                      <p:cBhvr>
                                        <p:cTn id="8" dur="1000" fill="hold">
                                          <p:stCondLst>
                                            <p:cond delay="0"/>
                                          </p:stCondLst>
                                        </p:cTn>
                                        <p:tgtEl>
                                          <p:spTgt spid="44034"/>
                                        </p:tgtEl>
                                        <p:attrNameLst>
                                          <p:attrName>ppt_w</p:attrName>
                                        </p:attrNameLst>
                                      </p:cBhvr>
                                      <p:tavLst>
                                        <p:tav tm="0">
                                          <p:val>
                                            <p:strVal val="#ppt_w-.5"/>
                                          </p:val>
                                        </p:tav>
                                        <p:tav tm="50000">
                                          <p:val>
                                            <p:strVal val="#ppt_w-.5"/>
                                          </p:val>
                                        </p:tav>
                                        <p:tav tm="100000">
                                          <p:val>
                                            <p:strVal val="#ppt_w"/>
                                          </p:val>
                                        </p:tav>
                                      </p:tavLst>
                                    </p:anim>
                                    <p:anim calcmode="lin" valueType="num">
                                      <p:cBhvr>
                                        <p:cTn id="9" dur="1000" fill="hold">
                                          <p:stCondLst>
                                            <p:cond delay="0"/>
                                          </p:stCondLst>
                                        </p:cTn>
                                        <p:tgtEl>
                                          <p:spTgt spid="44034"/>
                                        </p:tgtEl>
                                        <p:attrNameLst>
                                          <p:attrName>ppt_h</p:attrName>
                                        </p:attrNameLst>
                                      </p:cBhvr>
                                      <p:tavLst>
                                        <p:tav tm="0">
                                          <p:val>
                                            <p:strVal val="#ppt_h"/>
                                          </p:val>
                                        </p:tav>
                                        <p:tav tm="100000">
                                          <p:val>
                                            <p:strVal val="#ppt_h"/>
                                          </p:val>
                                        </p:tav>
                                      </p:tavLst>
                                    </p:anim>
                                    <p:anim calcmode="lin" valueType="num">
                                      <p:cBhvr>
                                        <p:cTn id="10" dur="1000" fill="hold">
                                          <p:stCondLst>
                                            <p:cond delay="0"/>
                                          </p:stCondLst>
                                        </p:cTn>
                                        <p:tgtEl>
                                          <p:spTgt spid="44034"/>
                                        </p:tgtEl>
                                        <p:attrNameLst>
                                          <p:attrName>ppt_x</p:attrName>
                                        </p:attrNameLst>
                                      </p:cBhvr>
                                      <p:tavLst>
                                        <p:tav tm="0">
                                          <p:val>
                                            <p:strVal val="#ppt_x+.4"/>
                                          </p:val>
                                        </p:tav>
                                        <p:tav tm="100000">
                                          <p:val>
                                            <p:strVal val="#ppt_x"/>
                                          </p:val>
                                        </p:tav>
                                      </p:tavLst>
                                    </p:anim>
                                    <p:anim calcmode="lin" valueType="num">
                                      <p:cBhvr>
                                        <p:cTn id="11" dur="1000" fill="hold">
                                          <p:stCondLst>
                                            <p:cond delay="0"/>
                                          </p:stCondLst>
                                        </p:cTn>
                                        <p:tgtEl>
                                          <p:spTgt spid="44034"/>
                                        </p:tgtEl>
                                        <p:attrNameLst>
                                          <p:attrName>ppt_y</p:attrName>
                                        </p:attrNameLst>
                                      </p:cBhvr>
                                      <p:tavLst>
                                        <p:tav tm="0">
                                          <p:val>
                                            <p:strVal val="#ppt_y-.2"/>
                                          </p:val>
                                        </p:tav>
                                        <p:tav tm="50000">
                                          <p:val>
                                            <p:strVal val="#ppt_y+.1"/>
                                          </p:val>
                                        </p:tav>
                                        <p:tav tm="100000">
                                          <p:val>
                                            <p:strVal val="#ppt_y"/>
                                          </p:val>
                                        </p:tav>
                                      </p:tavLst>
                                    </p:anim>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5" presetClass="exit" presetSubtype="0" dur="indefinite" fill="hold" grpId="1" nodeType="clickEffect">
                                  <p:stCondLst>
                                    <p:cond delay="0"/>
                                  </p:stCondLst>
                                  <p:childTnLst>
                                    <p:anim calcmode="lin" valueType="num">
                                      <p:cBhvr>
                                        <p:cTn id="15" dur="2000" fill="hold"/>
                                        <p:tgtEl>
                                          <p:spTgt spid="44034"/>
                                        </p:tgtEl>
                                        <p:attrNameLst>
                                          <p:attrName>style.rotation</p:attrName>
                                        </p:attrNameLst>
                                      </p:cBhvr>
                                      <p:tavLst>
                                        <p:tav tm="0">
                                          <p:val>
                                            <p:fltVal val="0"/>
                                          </p:val>
                                        </p:tav>
                                        <p:tav tm="100000">
                                          <p:val>
                                            <p:fltVal val="-90"/>
                                          </p:val>
                                        </p:tav>
                                      </p:tavLst>
                                    </p:anim>
                                    <p:anim calcmode="lin" valueType="num">
                                      <p:cBhvr>
                                        <p:cTn id="16" dur="2000" fill="hold"/>
                                        <p:tgtEl>
                                          <p:spTgt spid="44034"/>
                                        </p:tgtEl>
                                        <p:attrNameLst>
                                          <p:attrName>ppt_w</p:attrName>
                                        </p:attrNameLst>
                                      </p:cBhvr>
                                      <p:tavLst>
                                        <p:tav tm="0">
                                          <p:val>
                                            <p:strVal val="ppt_w"/>
                                          </p:val>
                                        </p:tav>
                                        <p:tav tm="50000">
                                          <p:val>
                                            <p:strVal val="ppt_w-.5"/>
                                          </p:val>
                                        </p:tav>
                                        <p:tav tm="100000">
                                          <p:val>
                                            <p:strVal val="ppt_w-.5"/>
                                          </p:val>
                                        </p:tav>
                                      </p:tavLst>
                                    </p:anim>
                                    <p:anim calcmode="lin" valueType="num">
                                      <p:cBhvr>
                                        <p:cTn id="17" dur="2000" fill="hold"/>
                                        <p:tgtEl>
                                          <p:spTgt spid="44034"/>
                                        </p:tgtEl>
                                        <p:attrNameLst>
                                          <p:attrName>ppt_h</p:attrName>
                                        </p:attrNameLst>
                                      </p:cBhvr>
                                      <p:tavLst>
                                        <p:tav tm="0">
                                          <p:val>
                                            <p:strVal val="ppt_h"/>
                                          </p:val>
                                        </p:tav>
                                        <p:tav tm="100000">
                                          <p:val>
                                            <p:strVal val="ppt_h"/>
                                          </p:val>
                                        </p:tav>
                                      </p:tavLst>
                                    </p:anim>
                                    <p:anim calcmode="lin" valueType="num">
                                      <p:cBhvr>
                                        <p:cTn id="18" dur="2000" fill="hold"/>
                                        <p:tgtEl>
                                          <p:spTgt spid="44034"/>
                                        </p:tgtEl>
                                        <p:attrNameLst>
                                          <p:attrName>ppt_x</p:attrName>
                                        </p:attrNameLst>
                                      </p:cBhvr>
                                      <p:tavLst>
                                        <p:tav tm="0">
                                          <p:val>
                                            <p:strVal val="ppt_x"/>
                                          </p:val>
                                        </p:tav>
                                        <p:tav tm="100000">
                                          <p:val>
                                            <p:strVal val="ppt_x+.4"/>
                                          </p:val>
                                        </p:tav>
                                      </p:tavLst>
                                    </p:anim>
                                    <p:anim calcmode="lin" valueType="num">
                                      <p:cBhvr>
                                        <p:cTn id="19" dur="2000" fill="hold"/>
                                        <p:tgtEl>
                                          <p:spTgt spid="44034"/>
                                        </p:tgtEl>
                                        <p:attrNameLst>
                                          <p:attrName>ppt_y</p:attrName>
                                        </p:attrNameLst>
                                      </p:cBhvr>
                                      <p:tavLst>
                                        <p:tav tm="0">
                                          <p:val>
                                            <p:strVal val="ppt_y"/>
                                          </p:val>
                                        </p:tav>
                                        <p:tav tm="50000">
                                          <p:val>
                                            <p:strVal val="ppt_y+.1"/>
                                          </p:val>
                                        </p:tav>
                                        <p:tav tm="100000">
                                          <p:val>
                                            <p:strVal val="ppt_y-.2"/>
                                          </p:val>
                                        </p:tav>
                                      </p:tavLst>
                                    </p:anim>
                                    <p:set>
                                      <p:cBhvr>
                                        <p:cTn id="20" dur="indefinite" fill="hold">
                                          <p:stCondLst>
                                            <p:cond delay="1996"/>
                                          </p:stCondLst>
                                        </p:cTn>
                                        <p:tgtEl>
                                          <p:spTgt spid="4403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P spid="44034" grpId="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8" name="Rectangle 2"/>
          <p:cNvSpPr>
            <a:spLocks noGrp="1" noRot="1"/>
          </p:cNvSpPr>
          <p:nvPr>
            <p:ph type="title"/>
          </p:nvPr>
        </p:nvSpPr>
        <p:spPr>
          <a:xfrm>
            <a:off x="3563938" y="981075"/>
            <a:ext cx="1943100" cy="647700"/>
          </a:xfrm>
        </p:spPr>
        <p:txBody>
          <a:bodyPr vert="horz" wrap="square" lIns="91440" tIns="45720" rIns="91440" bIns="45720" anchor="ctr"/>
          <a:lstStyle/>
          <a:p>
            <a:pPr eaLnBrk="1" hangingPunct="1"/>
            <a:r>
              <a:rPr lang="zh-CN" altLang="en-US" sz="3200" b="1">
                <a:solidFill>
                  <a:srgbClr val="A50021"/>
                </a:solidFill>
              </a:rPr>
              <a:t>广开言路</a:t>
            </a:r>
            <a:endParaRPr lang="zh-CN" altLang="en-US" sz="3200" b="1">
              <a:solidFill>
                <a:srgbClr val="A50021"/>
              </a:solidFill>
            </a:endParaRPr>
          </a:p>
        </p:txBody>
      </p:sp>
      <p:grpSp>
        <p:nvGrpSpPr>
          <p:cNvPr id="2050" name="Organization Chart 3"/>
          <p:cNvGrpSpPr>
            <a:grpSpLocks noChangeAspect="1"/>
          </p:cNvGrpSpPr>
          <p:nvPr/>
        </p:nvGrpSpPr>
        <p:grpSpPr>
          <a:xfrm>
            <a:off x="755650" y="1868488"/>
            <a:ext cx="7704138" cy="3289300"/>
            <a:chOff x="182" y="1177"/>
            <a:chExt cx="2016" cy="1584"/>
          </a:xfrm>
        </p:grpSpPr>
        <p:sp>
          <p:nvSpPr>
            <p:cNvPr id="2051" name="AutoShape 4"/>
            <p:cNvSpPr>
              <a:spLocks noChangeAspect="1" noTextEdit="1"/>
            </p:cNvSpPr>
            <p:nvPr/>
          </p:nvSpPr>
          <p:spPr>
            <a:xfrm>
              <a:off x="182" y="1177"/>
              <a:ext cx="2016" cy="1584"/>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cxnSp>
          <p:nvCxnSpPr>
            <p:cNvPr id="2052" name="_s2052"/>
            <p:cNvCxnSpPr>
              <a:stCxn id="2064" idx="1"/>
              <a:endCxn id="2058" idx="2"/>
            </p:cNvCxnSpPr>
            <p:nvPr/>
          </p:nvCxnSpPr>
          <p:spPr>
            <a:xfrm rot="10800000">
              <a:off x="1190" y="1465"/>
              <a:ext cx="144" cy="1152"/>
            </a:xfrm>
            <a:prstGeom prst="bentConnector2">
              <a:avLst/>
            </a:prstGeom>
            <a:ln w="28575" cap="flat" cmpd="sng">
              <a:solidFill>
                <a:schemeClr val="tx1"/>
              </a:solidFill>
              <a:prstDash val="solid"/>
              <a:miter/>
              <a:headEnd type="none" w="med" len="med"/>
              <a:tailEnd type="none" w="med" len="med"/>
            </a:ln>
          </p:spPr>
        </p:cxnSp>
        <p:cxnSp>
          <p:nvCxnSpPr>
            <p:cNvPr id="2053" name="_s2053"/>
            <p:cNvCxnSpPr>
              <a:stCxn id="2063" idx="3"/>
              <a:endCxn id="2058" idx="2"/>
            </p:cNvCxnSpPr>
            <p:nvPr/>
          </p:nvCxnSpPr>
          <p:spPr>
            <a:xfrm flipV="1">
              <a:off x="1046" y="1465"/>
              <a:ext cx="144" cy="1152"/>
            </a:xfrm>
            <a:prstGeom prst="bentConnector2">
              <a:avLst/>
            </a:prstGeom>
            <a:ln w="28575" cap="flat" cmpd="sng">
              <a:solidFill>
                <a:schemeClr val="tx1"/>
              </a:solidFill>
              <a:prstDash val="solid"/>
              <a:miter/>
              <a:headEnd type="none" w="med" len="med"/>
              <a:tailEnd type="none" w="med" len="med"/>
            </a:ln>
          </p:spPr>
        </p:cxnSp>
        <p:cxnSp>
          <p:nvCxnSpPr>
            <p:cNvPr id="2054" name="_s2054"/>
            <p:cNvCxnSpPr>
              <a:stCxn id="2062" idx="1"/>
              <a:endCxn id="2058" idx="2"/>
            </p:cNvCxnSpPr>
            <p:nvPr/>
          </p:nvCxnSpPr>
          <p:spPr>
            <a:xfrm rot="10800000">
              <a:off x="1190" y="1465"/>
              <a:ext cx="144" cy="720"/>
            </a:xfrm>
            <a:prstGeom prst="bentConnector2">
              <a:avLst/>
            </a:prstGeom>
            <a:ln w="28575" cap="flat" cmpd="sng">
              <a:solidFill>
                <a:schemeClr val="tx1"/>
              </a:solidFill>
              <a:prstDash val="solid"/>
              <a:miter/>
              <a:headEnd type="none" w="med" len="med"/>
              <a:tailEnd type="none" w="med" len="med"/>
            </a:ln>
          </p:spPr>
        </p:cxnSp>
        <p:cxnSp>
          <p:nvCxnSpPr>
            <p:cNvPr id="2055" name="_s2055"/>
            <p:cNvCxnSpPr>
              <a:stCxn id="2061" idx="3"/>
              <a:endCxn id="2058" idx="2"/>
            </p:cNvCxnSpPr>
            <p:nvPr/>
          </p:nvCxnSpPr>
          <p:spPr>
            <a:xfrm flipV="1">
              <a:off x="1046" y="1465"/>
              <a:ext cx="144" cy="720"/>
            </a:xfrm>
            <a:prstGeom prst="bentConnector2">
              <a:avLst/>
            </a:prstGeom>
            <a:ln w="28575" cap="flat" cmpd="sng">
              <a:solidFill>
                <a:schemeClr val="tx1"/>
              </a:solidFill>
              <a:prstDash val="solid"/>
              <a:miter/>
              <a:headEnd type="none" w="med" len="med"/>
              <a:tailEnd type="none" w="med" len="med"/>
            </a:ln>
          </p:spPr>
        </p:cxnSp>
        <p:cxnSp>
          <p:nvCxnSpPr>
            <p:cNvPr id="2056" name="_s2056"/>
            <p:cNvCxnSpPr>
              <a:stCxn id="2060" idx="1"/>
              <a:endCxn id="2058" idx="2"/>
            </p:cNvCxnSpPr>
            <p:nvPr/>
          </p:nvCxnSpPr>
          <p:spPr>
            <a:xfrm rot="10800000">
              <a:off x="1190" y="1465"/>
              <a:ext cx="144" cy="288"/>
            </a:xfrm>
            <a:prstGeom prst="bentConnector2">
              <a:avLst/>
            </a:prstGeom>
            <a:ln w="28575" cap="flat" cmpd="sng">
              <a:solidFill>
                <a:schemeClr val="tx1"/>
              </a:solidFill>
              <a:prstDash val="solid"/>
              <a:miter/>
              <a:headEnd type="none" w="med" len="med"/>
              <a:tailEnd type="none" w="med" len="med"/>
            </a:ln>
          </p:spPr>
        </p:cxnSp>
        <p:cxnSp>
          <p:nvCxnSpPr>
            <p:cNvPr id="2057" name="_s2057"/>
            <p:cNvCxnSpPr>
              <a:stCxn id="2059" idx="3"/>
              <a:endCxn id="2058" idx="2"/>
            </p:cNvCxnSpPr>
            <p:nvPr/>
          </p:nvCxnSpPr>
          <p:spPr>
            <a:xfrm flipV="1">
              <a:off x="1046" y="1465"/>
              <a:ext cx="144" cy="288"/>
            </a:xfrm>
            <a:prstGeom prst="bentConnector2">
              <a:avLst/>
            </a:prstGeom>
            <a:ln w="28575" cap="flat" cmpd="sng">
              <a:solidFill>
                <a:schemeClr val="tx1"/>
              </a:solidFill>
              <a:prstDash val="solid"/>
              <a:miter/>
              <a:headEnd type="none" w="med" len="med"/>
              <a:tailEnd type="none" w="med" len="med"/>
            </a:ln>
          </p:spPr>
        </p:cxnSp>
        <p:sp>
          <p:nvSpPr>
            <p:cNvPr id="2058" name="_s2058"/>
            <p:cNvSpPr/>
            <p:nvPr/>
          </p:nvSpPr>
          <p:spPr>
            <a:xfrm>
              <a:off x="758" y="1177"/>
              <a:ext cx="864"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400" b="1">
                  <a:solidFill>
                    <a:srgbClr val="000066"/>
                  </a:solidFill>
                  <a:latin typeface="宋体" panose="02010600030101010101" pitchFamily="2" charset="-122"/>
                </a:rPr>
                <a:t>三等奖赏  三个阶段</a:t>
              </a:r>
              <a:endParaRPr lang="zh-CN" altLang="en-US" sz="2400" b="1">
                <a:solidFill>
                  <a:srgbClr val="000066"/>
                </a:solidFill>
                <a:latin typeface="宋体" panose="02010600030101010101" pitchFamily="2" charset="-122"/>
              </a:endParaRPr>
            </a:p>
          </p:txBody>
        </p:sp>
        <p:sp>
          <p:nvSpPr>
            <p:cNvPr id="2059" name="_s2059"/>
            <p:cNvSpPr/>
            <p:nvPr/>
          </p:nvSpPr>
          <p:spPr>
            <a:xfrm>
              <a:off x="182" y="1609"/>
              <a:ext cx="864"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400" b="1">
                  <a:solidFill>
                    <a:srgbClr val="000066"/>
                  </a:solidFill>
                  <a:latin typeface="Arial" pitchFamily="34" charset="0"/>
                </a:rPr>
                <a:t>能面刺寡人者，受上赏</a:t>
              </a:r>
              <a:endParaRPr lang="zh-CN" altLang="en-US" sz="2400" b="1">
                <a:solidFill>
                  <a:srgbClr val="000066"/>
                </a:solidFill>
                <a:latin typeface="Arial" pitchFamily="34" charset="0"/>
              </a:endParaRPr>
            </a:p>
          </p:txBody>
        </p:sp>
        <p:sp>
          <p:nvSpPr>
            <p:cNvPr id="2060" name="_s2060"/>
            <p:cNvSpPr/>
            <p:nvPr/>
          </p:nvSpPr>
          <p:spPr>
            <a:xfrm>
              <a:off x="1334" y="1609"/>
              <a:ext cx="864"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400" b="1">
                  <a:solidFill>
                    <a:srgbClr val="000066"/>
                  </a:solidFill>
                  <a:latin typeface="Arial" pitchFamily="34" charset="0"/>
                </a:rPr>
                <a:t>令初下，门庭若市</a:t>
              </a:r>
              <a:endParaRPr lang="zh-CN" altLang="en-US" sz="2400" b="1">
                <a:solidFill>
                  <a:srgbClr val="000066"/>
                </a:solidFill>
                <a:latin typeface="Arial" pitchFamily="34" charset="0"/>
              </a:endParaRPr>
            </a:p>
          </p:txBody>
        </p:sp>
        <p:sp>
          <p:nvSpPr>
            <p:cNvPr id="2061" name="_s2061"/>
            <p:cNvSpPr/>
            <p:nvPr/>
          </p:nvSpPr>
          <p:spPr>
            <a:xfrm>
              <a:off x="182" y="2041"/>
              <a:ext cx="864"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400" b="1">
                  <a:solidFill>
                    <a:srgbClr val="000066"/>
                  </a:solidFill>
                  <a:latin typeface="Arial" pitchFamily="34" charset="0"/>
                </a:rPr>
                <a:t>上书谏寡人者，受中赏 </a:t>
              </a:r>
              <a:endParaRPr lang="zh-CN" altLang="en-US" sz="2400" b="1">
                <a:solidFill>
                  <a:srgbClr val="000066"/>
                </a:solidFill>
                <a:latin typeface="Arial" pitchFamily="34" charset="0"/>
              </a:endParaRPr>
            </a:p>
          </p:txBody>
        </p:sp>
        <p:sp>
          <p:nvSpPr>
            <p:cNvPr id="2062" name="_s2062"/>
            <p:cNvSpPr/>
            <p:nvPr/>
          </p:nvSpPr>
          <p:spPr>
            <a:xfrm>
              <a:off x="1334" y="2041"/>
              <a:ext cx="864"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400" b="1">
                  <a:solidFill>
                    <a:srgbClr val="000066"/>
                  </a:solidFill>
                  <a:latin typeface="宋体" panose="02010600030101010101" pitchFamily="2" charset="-122"/>
                </a:rPr>
                <a:t>数月之后，时时而间进 </a:t>
              </a:r>
              <a:endParaRPr lang="zh-CN" altLang="en-US" sz="2400" b="1">
                <a:solidFill>
                  <a:srgbClr val="000066"/>
                </a:solidFill>
                <a:latin typeface="宋体" panose="02010600030101010101" pitchFamily="2" charset="-122"/>
              </a:endParaRPr>
            </a:p>
          </p:txBody>
        </p:sp>
        <p:sp>
          <p:nvSpPr>
            <p:cNvPr id="2063" name="_s2063"/>
            <p:cNvSpPr/>
            <p:nvPr/>
          </p:nvSpPr>
          <p:spPr>
            <a:xfrm>
              <a:off x="182" y="2473"/>
              <a:ext cx="864"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400" b="1">
                  <a:solidFill>
                    <a:srgbClr val="000066"/>
                  </a:solidFill>
                  <a:latin typeface="宋体" panose="02010600030101010101" pitchFamily="2" charset="-122"/>
                </a:rPr>
                <a:t>谤议于市朝者，受下赏</a:t>
              </a:r>
              <a:r>
                <a:rPr lang="zh-CN" altLang="en-US" sz="1600" b="1">
                  <a:solidFill>
                    <a:srgbClr val="000066"/>
                  </a:solidFill>
                  <a:latin typeface="宋体" panose="02010600030101010101" pitchFamily="2" charset="-122"/>
                </a:rPr>
                <a:t> </a:t>
              </a:r>
              <a:endParaRPr lang="zh-CN" altLang="en-US" sz="1600" b="1">
                <a:solidFill>
                  <a:srgbClr val="000066"/>
                </a:solidFill>
                <a:latin typeface="宋体" panose="02010600030101010101" pitchFamily="2" charset="-122"/>
              </a:endParaRPr>
            </a:p>
          </p:txBody>
        </p:sp>
        <p:sp>
          <p:nvSpPr>
            <p:cNvPr id="2064" name="_s2064"/>
            <p:cNvSpPr/>
            <p:nvPr/>
          </p:nvSpPr>
          <p:spPr>
            <a:xfrm>
              <a:off x="1334" y="2473"/>
              <a:ext cx="864" cy="288"/>
            </a:xfrm>
            <a:prstGeom prst="roundRect">
              <a:avLst>
                <a:gd name="adj" fmla="val 16667"/>
              </a:avLst>
            </a:prstGeom>
            <a:solidFill>
              <a:schemeClr val="accent1"/>
            </a:solidFill>
            <a:ln w="9525" cap="flat" cmpd="sng">
              <a:solidFill>
                <a:schemeClr val="tx1"/>
              </a:solidFill>
              <a:prstDash val="solid"/>
              <a:headEnd type="none" w="med" len="med"/>
              <a:tailEnd type="none" w="med" len="med"/>
            </a:ln>
          </p:spPr>
          <p:txBody>
            <a:bodyPr wrap="none" lIns="0" tIns="0" rIns="0" bIns="0" anchor="ct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buClr>
                  <a:schemeClr val="hlink"/>
                </a:buClr>
                <a:buSzPct val="75000"/>
                <a:buFont typeface="Wingdings" panose="05000000000000000000" pitchFamily="2" charset="2"/>
                <a:buNone/>
              </a:pPr>
              <a:r>
                <a:rPr lang="zh-CN" altLang="en-US" sz="2400" b="1">
                  <a:solidFill>
                    <a:srgbClr val="000066"/>
                  </a:solidFill>
                  <a:latin typeface="Arial" pitchFamily="34" charset="0"/>
                </a:rPr>
                <a:t>期年之后，无可进者</a:t>
              </a:r>
              <a:r>
                <a:rPr lang="zh-CN" altLang="en-US" sz="2400">
                  <a:latin typeface="Arial" pitchFamily="34" charset="0"/>
                </a:rPr>
                <a:t> </a:t>
              </a:r>
              <a:endParaRPr lang="zh-CN" altLang="en-US" sz="2400">
                <a:latin typeface="Arial" pitchFamily="34" charset="0"/>
              </a:endParaRPr>
            </a:p>
          </p:txBody>
        </p:sp>
      </p:grpSp>
    </p:spTree>
  </p:cSld>
  <p:clrMapOvr>
    <a:masterClrMapping/>
  </p:clrMapOvr>
  <p:transition spd="slow">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9" presetClass="entr" presetSubtype="0" dur="500" fill="hold" grpId="0" nodeType="with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dissolve">
                                      <p:cBhvr>
                                        <p:cTn id="7" dur="500"/>
                                        <p:tgtEl>
                                          <p:spTgt spid="450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490" name="Rectangle 2"/>
          <p:cNvSpPr>
            <a:spLocks noGrp="1" noRot="1"/>
          </p:cNvSpPr>
          <p:nvPr>
            <p:ph type="subTitle" idx="1"/>
          </p:nvPr>
        </p:nvSpPr>
        <p:spPr>
          <a:xfrm>
            <a:off x="2700338" y="2997200"/>
            <a:ext cx="3889375" cy="1368425"/>
          </a:xfrm>
        </p:spPr>
        <p:txBody>
          <a:bodyPr vert="horz" wrap="square" lIns="91440" tIns="45720" rIns="91440" bIns="45720" anchor="t"/>
          <a:lstStyle/>
          <a:p>
            <a:pPr eaLnBrk="1" hangingPunct="1">
              <a:lnSpc>
                <a:spcPct val="120000"/>
              </a:lnSpc>
              <a:buSzPct val="75000"/>
              <a:buFont typeface="Wingdings" panose="05000000000000000000" pitchFamily="2" charset="2"/>
            </a:pPr>
            <a:r>
              <a:rPr lang="zh-CN" altLang="en-US" b="1">
                <a:solidFill>
                  <a:srgbClr val="000066"/>
                </a:solidFill>
                <a:latin typeface="仿宋_GB2312" pitchFamily="49" charset="-122"/>
                <a:ea typeface="仿宋_GB2312" pitchFamily="49" charset="-122"/>
                <a:cs typeface="+mn-cs"/>
              </a:rPr>
              <a:t>立意较然  不欺其志</a:t>
            </a:r>
            <a:endParaRPr lang="zh-CN" altLang="en-US" b="1">
              <a:solidFill>
                <a:srgbClr val="000066"/>
              </a:solidFill>
              <a:latin typeface="仿宋_GB2312" pitchFamily="49" charset="-122"/>
              <a:ea typeface="仿宋_GB2312" pitchFamily="49" charset="-122"/>
              <a:cs typeface="+mn-cs"/>
            </a:endParaRPr>
          </a:p>
          <a:p>
            <a:pPr eaLnBrk="1" hangingPunct="1">
              <a:lnSpc>
                <a:spcPct val="120000"/>
              </a:lnSpc>
              <a:buSzPct val="75000"/>
              <a:buFont typeface="Wingdings" panose="05000000000000000000" pitchFamily="2" charset="2"/>
            </a:pPr>
            <a:r>
              <a:rPr lang="zh-CN" altLang="en-US" b="1">
                <a:solidFill>
                  <a:srgbClr val="000066"/>
                </a:solidFill>
                <a:latin typeface="仿宋_GB2312" pitchFamily="49" charset="-122"/>
                <a:ea typeface="仿宋_GB2312" pitchFamily="49" charset="-122"/>
                <a:cs typeface="+mn-cs"/>
              </a:rPr>
              <a:t>已诺必诚  不爱其驱</a:t>
            </a:r>
            <a:r>
              <a:rPr lang="zh-CN" altLang="en-US" sz="2000">
                <a:latin typeface="仿宋_GB2312" pitchFamily="49" charset="-122"/>
                <a:ea typeface="仿宋_GB2312" pitchFamily="49" charset="-122"/>
                <a:cs typeface="+mn-cs"/>
              </a:rPr>
              <a:t> </a:t>
            </a:r>
            <a:endParaRPr lang="zh-CN" altLang="en-US" sz="2000">
              <a:latin typeface="仿宋_GB2312" pitchFamily="49" charset="-122"/>
              <a:ea typeface="仿宋_GB2312" pitchFamily="49" charset="-122"/>
              <a:cs typeface="+mn-cs"/>
            </a:endParaRPr>
          </a:p>
        </p:txBody>
      </p:sp>
      <p:sp>
        <p:nvSpPr>
          <p:cNvPr id="63491" name="Rectangle 3"/>
          <p:cNvSpPr>
            <a:spLocks noGrp="1" noRot="1"/>
          </p:cNvSpPr>
          <p:nvPr>
            <p:ph type="ctrTitle"/>
          </p:nvPr>
        </p:nvSpPr>
        <p:spPr>
          <a:xfrm>
            <a:off x="2124075" y="1628775"/>
            <a:ext cx="5040313" cy="863600"/>
          </a:xfrm>
        </p:spPr>
        <p:txBody>
          <a:bodyPr vert="horz" wrap="square" lIns="91440" tIns="45720" rIns="91440" bIns="45720" anchor="ctr"/>
          <a:lstStyle/>
          <a:p>
            <a:pPr eaLnBrk="1" hangingPunct="1"/>
            <a:r>
              <a:rPr lang="en-US" altLang="zh-CN" b="1">
                <a:solidFill>
                  <a:srgbClr val="A50021"/>
                </a:solidFill>
                <a:latin typeface="仿宋_GB2312" pitchFamily="49" charset="-122"/>
                <a:ea typeface="仿宋_GB2312" pitchFamily="49" charset="-122"/>
                <a:cs typeface="+mj-cs"/>
              </a:rPr>
              <a:t>3.</a:t>
            </a:r>
            <a:r>
              <a:rPr lang="zh-CN" altLang="en-US" b="1">
                <a:solidFill>
                  <a:srgbClr val="A50021"/>
                </a:solidFill>
                <a:latin typeface="仿宋_GB2312" pitchFamily="49" charset="-122"/>
                <a:ea typeface="仿宋_GB2312" pitchFamily="49" charset="-122"/>
                <a:cs typeface="+mj-cs"/>
              </a:rPr>
              <a:t>刺客勇士</a:t>
            </a:r>
            <a:endParaRPr lang="zh-CN" altLang="en-US" b="1">
              <a:solidFill>
                <a:srgbClr val="A50021"/>
              </a:solidFill>
              <a:latin typeface="仿宋_GB2312" pitchFamily="49" charset="-122"/>
              <a:ea typeface="仿宋_GB2312" pitchFamily="49" charset="-122"/>
              <a:cs typeface="+mj-cs"/>
            </a:endParaRPr>
          </a:p>
        </p:txBody>
      </p:sp>
    </p:spTree>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indefinite" fill="hold">
                                          <p:stCondLst>
                                            <p:cond delay="0"/>
                                          </p:stCondLst>
                                        </p:cTn>
                                        <p:tgtEl>
                                          <p:spTgt spid="63491"/>
                                        </p:tgtEl>
                                        <p:attrNameLst>
                                          <p:attrName>style.visibility</p:attrName>
                                        </p:attrNameLst>
                                      </p:cBhvr>
                                      <p:to>
                                        <p:strVal val="visible"/>
                                      </p:to>
                                    </p:set>
                                    <p:anim calcmode="lin" valueType="num">
                                      <p:cBhvr>
                                        <p:cTn id="7" dur="2000" fill="hold"/>
                                        <p:tgtEl>
                                          <p:spTgt spid="63491"/>
                                        </p:tgtEl>
                                        <p:attrNameLst>
                                          <p:attrName>ppt_w</p:attrName>
                                        </p:attrNameLst>
                                      </p:cBhvr>
                                      <p:tavLst>
                                        <p:tav tm="0">
                                          <p:val>
                                            <p:strVal val="#ppt_w"/>
                                          </p:val>
                                        </p:tav>
                                        <p:tav tm="100000">
                                          <p:val>
                                            <p:strVal val="#ppt_w"/>
                                          </p:val>
                                        </p:tav>
                                      </p:tavLst>
                                    </p:anim>
                                    <p:anim calcmode="lin" valueType="num">
                                      <p:cBhvr>
                                        <p:cTn id="8" dur="2000" fill="hold"/>
                                        <p:tgtEl>
                                          <p:spTgt spid="63491"/>
                                        </p:tgtEl>
                                        <p:attrNameLst>
                                          <p:attrName>ppt_h</p:attrName>
                                        </p:attrNameLst>
                                      </p:cBhvr>
                                      <p:tavLst>
                                        <p:tav tm="0">
                                          <p:val>
                                            <p:strVal val="#ppt_h"/>
                                          </p:val>
                                        </p:tav>
                                        <p:tav tm="29800">
                                          <p:val>
                                            <p:strVal val="#ppt_h/2"/>
                                          </p:val>
                                        </p:tav>
                                        <p:tav tm="39800">
                                          <p:val>
                                            <p:strVal val="#ppt_h"/>
                                          </p:val>
                                        </p:tav>
                                        <p:tav tm="50000">
                                          <p:val>
                                            <p:strVal val="#ppt_h/2"/>
                                          </p:val>
                                        </p:tav>
                                        <p:tav tm="59700">
                                          <p:val>
                                            <p:strVal val="#ppt_h"/>
                                          </p:val>
                                        </p:tav>
                                        <p:tav tm="69800">
                                          <p:val>
                                            <p:strVal val="#ppt_h/2"/>
                                          </p:val>
                                        </p:tav>
                                        <p:tav tm="79900">
                                          <p:val>
                                            <p:strVal val="#ppt_h"/>
                                          </p:val>
                                        </p:tav>
                                        <p:tav tm="100000">
                                          <p:val>
                                            <p:strVal val="#ppt_h"/>
                                          </p:val>
                                        </p:tav>
                                      </p:tavLst>
                                    </p:anim>
                                    <p:anim calcmode="lin" valueType="num">
                                      <p:cBhvr>
                                        <p:cTn id="9" dur="2000" fill="hold"/>
                                        <p:tgtEl>
                                          <p:spTgt spid="63491"/>
                                        </p:tgtEl>
                                        <p:attrNameLst>
                                          <p:attrName>ppt_x</p:attrName>
                                        </p:attrNameLst>
                                      </p:cBhvr>
                                      <p:tavLst>
                                        <p:tav tm="0">
                                          <p:val>
                                            <p:strVal val="#ppt_x-.4"/>
                                          </p:val>
                                        </p:tav>
                                        <p:tav tm="100000">
                                          <p:val>
                                            <p:strVal val="#ppt_x"/>
                                          </p:val>
                                        </p:tav>
                                      </p:tavLst>
                                    </p:anim>
                                    <p:anim calcmode="lin" valueType="num">
                                      <p:cBhvr>
                                        <p:cTn id="10" dur="2000" fill="hold"/>
                                        <p:tgtEl>
                                          <p:spTgt spid="63491"/>
                                        </p:tgtEl>
                                        <p:attrNameLst>
                                          <p:attrName>ppt_y</p:attrName>
                                        </p:attrNameLst>
                                      </p:cBhvr>
                                      <p:tavLst>
                                        <p:tav tm="0">
                                          <p:val>
                                            <p:strVal val="#ppt_y-.5"/>
                                          </p:val>
                                        </p:tav>
                                        <p:tav tm="19900">
                                          <p:val>
                                            <p:strVal val="#ppt_y-.2"/>
                                          </p:val>
                                        </p:tav>
                                        <p:tav tm="29800">
                                          <p:val>
                                            <p:strVal val="#ppt_y"/>
                                          </p:val>
                                        </p:tav>
                                        <p:tav tm="39800">
                                          <p:val>
                                            <p:strVal val="#ppt_y-.15"/>
                                          </p:val>
                                        </p:tav>
                                        <p:tav tm="50000">
                                          <p:val>
                                            <p:strVal val="#ppt_y"/>
                                          </p:val>
                                        </p:tav>
                                        <p:tav tm="59700">
                                          <p:val>
                                            <p:strVal val="#ppt_y-.1"/>
                                          </p:val>
                                        </p:tav>
                                        <p:tav tm="69800">
                                          <p:val>
                                            <p:strVal val="#ppt_y"/>
                                          </p:val>
                                        </p:tav>
                                        <p:tav tm="79900">
                                          <p:val>
                                            <p:strVal val="#ppt_y-.05"/>
                                          </p:val>
                                        </p:tav>
                                        <p:tav tm="100000">
                                          <p:val>
                                            <p:strVal val="#ppt_y"/>
                                          </p:val>
                                        </p:tav>
                                      </p:tavLst>
                                    </p:anim>
                                  </p:childTnLst>
                                </p:cTn>
                              </p:par>
                            </p:childTnLst>
                          </p:cTn>
                        </p:par>
                      </p:childTnLst>
                    </p:cTn>
                  </p:par>
                  <p:par>
                    <p:cTn id="11" fill="hold" nodeType="clickPar">
                      <p:stCondLst>
                        <p:cond delay="indefinite"/>
                        <p:cond evt="onBegin" delay="0">
                          <p:tn val="10"/>
                        </p:cond>
                      </p:stCondLst>
                      <p:childTnLst>
                        <p:par>
                          <p:cTn id="12" fill="hold">
                            <p:stCondLst>
                              <p:cond delay="0"/>
                            </p:stCondLst>
                            <p:childTnLst>
                              <p:par>
                                <p:cTn id="13" presetID="40" presetClass="entr" presetSubtype="0" dur="500" fill="hold" grpId="0" nodeType="clickEffect">
                                  <p:stCondLst>
                                    <p:cond delay="0"/>
                                  </p:stCondLst>
                                  <p:iterate type="lt">
                                    <p:tmPct val="10000"/>
                                  </p:iterate>
                                  <p:childTnLst>
                                    <p:set>
                                      <p:cBhvr>
                                        <p:cTn id="14" dur="indefinite" fill="hold">
                                          <p:stCondLst>
                                            <p:cond delay="0"/>
                                          </p:stCondLst>
                                        </p:cTn>
                                        <p:tgtEl>
                                          <p:spTgt spid="63490">
                                            <p:txEl>
                                              <p:pRg st="0" end="0"/>
                                            </p:txEl>
                                          </p:spTgt>
                                        </p:tgtEl>
                                        <p:attrNameLst>
                                          <p:attrName>style.visibility</p:attrName>
                                        </p:attrNameLst>
                                      </p:cBhvr>
                                      <p:to>
                                        <p:strVal val="visible"/>
                                      </p:to>
                                    </p:set>
                                    <p:animEffect transition="in" filter="fade">
                                      <p:cBhvr>
                                        <p:cTn id="15" dur="500">
                                          <p:stCondLst>
                                            <p:cond delay="0"/>
                                          </p:stCondLst>
                                        </p:cTn>
                                        <p:tgtEl>
                                          <p:spTgt spid="63490">
                                            <p:txEl>
                                              <p:pRg st="0" end="0"/>
                                            </p:txEl>
                                          </p:spTgt>
                                        </p:tgtEl>
                                      </p:cBhvr>
                                    </p:animEffect>
                                    <p:anim calcmode="lin" valueType="num">
                                      <p:cBhvr>
                                        <p:cTn id="16" dur="500" fill="hold">
                                          <p:stCondLst>
                                            <p:cond delay="0"/>
                                          </p:stCondLst>
                                        </p:cTn>
                                        <p:tgtEl>
                                          <p:spTgt spid="63490">
                                            <p:txEl>
                                              <p:pRg st="0" end="0"/>
                                            </p:txEl>
                                          </p:spTgt>
                                        </p:tgtEl>
                                        <p:attrNameLst>
                                          <p:attrName>ppt_x</p:attrName>
                                        </p:attrNameLst>
                                      </p:cBhvr>
                                      <p:tavLst>
                                        <p:tav tm="0">
                                          <p:val>
                                            <p:strVal val="#ppt_x-.1"/>
                                          </p:val>
                                        </p:tav>
                                        <p:tav tm="100000">
                                          <p:val>
                                            <p:strVal val="#ppt_x"/>
                                          </p:val>
                                        </p:tav>
                                      </p:tavLst>
                                    </p:anim>
                                    <p:anim calcmode="lin" valueType="num">
                                      <p:cBhvr>
                                        <p:cTn id="17" dur="500" fill="hold">
                                          <p:stCondLst>
                                            <p:cond delay="0"/>
                                          </p:stCondLst>
                                        </p:cTn>
                                        <p:tgtEl>
                                          <p:spTgt spid="6349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40" presetClass="entr" presetSubtype="0" dur="500" fill="hold" grpId="0" nodeType="clickEffect">
                                  <p:stCondLst>
                                    <p:cond delay="0"/>
                                  </p:stCondLst>
                                  <p:iterate type="lt">
                                    <p:tmPct val="10000"/>
                                  </p:iterate>
                                  <p:childTnLst>
                                    <p:set>
                                      <p:cBhvr>
                                        <p:cTn id="21" dur="indefinite" fill="hold">
                                          <p:stCondLst>
                                            <p:cond delay="0"/>
                                          </p:stCondLst>
                                        </p:cTn>
                                        <p:tgtEl>
                                          <p:spTgt spid="63490">
                                            <p:txEl>
                                              <p:pRg st="1" end="1"/>
                                            </p:txEl>
                                          </p:spTgt>
                                        </p:tgtEl>
                                        <p:attrNameLst>
                                          <p:attrName>style.visibility</p:attrName>
                                        </p:attrNameLst>
                                      </p:cBhvr>
                                      <p:to>
                                        <p:strVal val="visible"/>
                                      </p:to>
                                    </p:set>
                                    <p:animEffect transition="in" filter="fade">
                                      <p:cBhvr>
                                        <p:cTn id="22" dur="500">
                                          <p:stCondLst>
                                            <p:cond delay="0"/>
                                          </p:stCondLst>
                                        </p:cTn>
                                        <p:tgtEl>
                                          <p:spTgt spid="63490">
                                            <p:txEl>
                                              <p:pRg st="1" end="1"/>
                                            </p:txEl>
                                          </p:spTgt>
                                        </p:tgtEl>
                                      </p:cBhvr>
                                    </p:animEffect>
                                    <p:anim calcmode="lin" valueType="num">
                                      <p:cBhvr>
                                        <p:cTn id="23" dur="500" fill="hold">
                                          <p:stCondLst>
                                            <p:cond delay="0"/>
                                          </p:stCondLst>
                                        </p:cTn>
                                        <p:tgtEl>
                                          <p:spTgt spid="63490">
                                            <p:txEl>
                                              <p:pRg st="1" end="1"/>
                                            </p:txEl>
                                          </p:spTgt>
                                        </p:tgtEl>
                                        <p:attrNameLst>
                                          <p:attrName>ppt_x</p:attrName>
                                        </p:attrNameLst>
                                      </p:cBhvr>
                                      <p:tavLst>
                                        <p:tav tm="0">
                                          <p:val>
                                            <p:strVal val="#ppt_x-.1"/>
                                          </p:val>
                                        </p:tav>
                                        <p:tav tm="100000">
                                          <p:val>
                                            <p:strVal val="#ppt_x"/>
                                          </p:val>
                                        </p:tav>
                                      </p:tavLst>
                                    </p:anim>
                                    <p:anim calcmode="lin" valueType="num">
                                      <p:cBhvr>
                                        <p:cTn id="24" dur="500" fill="hold">
                                          <p:stCondLst>
                                            <p:cond delay="0"/>
                                          </p:stCondLst>
                                        </p:cTn>
                                        <p:tgtEl>
                                          <p:spTgt spid="63490">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uiExpand="1" build="p"/>
      <p:bldP spid="63491"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4" name="Rectangle 2"/>
          <p:cNvSpPr>
            <a:spLocks noGrp="1" noRot="1"/>
          </p:cNvSpPr>
          <p:nvPr>
            <p:ph type="title"/>
          </p:nvPr>
        </p:nvSpPr>
        <p:spPr>
          <a:xfrm>
            <a:off x="3492500" y="1052513"/>
            <a:ext cx="2159000" cy="608012"/>
          </a:xfrm>
        </p:spPr>
        <p:txBody>
          <a:bodyPr vert="horz" wrap="square" lIns="91440" tIns="45720" rIns="91440" bIns="45720" anchor="ctr"/>
          <a:lstStyle/>
          <a:p>
            <a:pPr eaLnBrk="1" hangingPunct="1"/>
            <a:r>
              <a:rPr lang="zh-CN" altLang="en-US" sz="3600" b="1">
                <a:solidFill>
                  <a:srgbClr val="A50021"/>
                </a:solidFill>
                <a:latin typeface="仿宋_GB2312" pitchFamily="49" charset="-122"/>
                <a:ea typeface="仿宋_GB2312" pitchFamily="49" charset="-122"/>
              </a:rPr>
              <a:t>五大刺客</a:t>
            </a:r>
            <a:endParaRPr lang="zh-CN" altLang="en-US" sz="3600" b="1">
              <a:solidFill>
                <a:srgbClr val="A50021"/>
              </a:solidFill>
              <a:latin typeface="仿宋_GB2312" pitchFamily="49" charset="-122"/>
              <a:ea typeface="仿宋_GB2312" pitchFamily="49" charset="-122"/>
            </a:endParaRPr>
          </a:p>
        </p:txBody>
      </p:sp>
      <p:sp>
        <p:nvSpPr>
          <p:cNvPr id="64515" name="Rectangle 3"/>
          <p:cNvSpPr>
            <a:spLocks noGrp="1" noRot="1"/>
          </p:cNvSpPr>
          <p:nvPr>
            <p:ph idx="1"/>
          </p:nvPr>
        </p:nvSpPr>
        <p:spPr>
          <a:xfrm>
            <a:off x="684213" y="1989138"/>
            <a:ext cx="7920037" cy="3240087"/>
          </a:xfrm>
        </p:spPr>
        <p:txBody>
          <a:bodyPr vert="horz" wrap="square" lIns="91440" tIns="45720" rIns="91440" bIns="45720" anchor="t"/>
          <a:lstStyle/>
          <a:p>
            <a:pPr eaLnBrk="1" hangingPunct="1">
              <a:lnSpc>
                <a:spcPct val="120000"/>
              </a:lnSpc>
              <a:spcBef>
                <a:spcPct val="0"/>
              </a:spcBef>
              <a:buNone/>
            </a:pPr>
            <a:r>
              <a:rPr lang="zh-CN" altLang="en-US" sz="2800" b="1">
                <a:solidFill>
                  <a:srgbClr val="000066"/>
                </a:solidFill>
                <a:latin typeface="黑体" panose="02010609060101010101" pitchFamily="2" charset="-122"/>
                <a:ea typeface="黑体" panose="02010609060101010101" pitchFamily="2" charset="-122"/>
              </a:rPr>
              <a:t>专诸  为</a:t>
            </a:r>
            <a:r>
              <a:rPr lang="zh-CN" altLang="en-US" sz="2800" b="1">
                <a:solidFill>
                  <a:srgbClr val="FF0000"/>
                </a:solidFill>
                <a:latin typeface="黑体" panose="02010609060101010101" pitchFamily="2" charset="-122"/>
                <a:ea typeface="黑体" panose="02010609060101010101" pitchFamily="2" charset="-122"/>
              </a:rPr>
              <a:t>吴公子</a:t>
            </a:r>
            <a:r>
              <a:rPr lang="zh-CN" altLang="en-US" sz="2800" b="1">
                <a:solidFill>
                  <a:srgbClr val="000066"/>
                </a:solidFill>
                <a:latin typeface="黑体" panose="02010609060101010101" pitchFamily="2" charset="-122"/>
                <a:ea typeface="黑体" panose="02010609060101010101" pitchFamily="2" charset="-122"/>
              </a:rPr>
              <a:t>光争位刺杀</a:t>
            </a:r>
            <a:r>
              <a:rPr lang="zh-CN" altLang="en-US" sz="2800" b="1">
                <a:solidFill>
                  <a:srgbClr val="FF0000"/>
                </a:solidFill>
                <a:latin typeface="黑体" panose="02010609060101010101" pitchFamily="2" charset="-122"/>
                <a:ea typeface="黑体" panose="02010609060101010101" pitchFamily="2" charset="-122"/>
              </a:rPr>
              <a:t>吴王僚</a:t>
            </a:r>
            <a:r>
              <a:rPr lang="zh-CN" altLang="en-US" sz="2800" b="1">
                <a:solidFill>
                  <a:srgbClr val="000066"/>
                </a:solidFill>
                <a:latin typeface="黑体" panose="02010609060101010101" pitchFamily="2" charset="-122"/>
                <a:ea typeface="黑体" panose="02010609060101010101" pitchFamily="2" charset="-122"/>
              </a:rPr>
              <a:t> （春秋后期）</a:t>
            </a:r>
            <a:endParaRPr lang="zh-CN" altLang="en-US" sz="2800" b="1">
              <a:solidFill>
                <a:srgbClr val="000066"/>
              </a:solidFill>
              <a:latin typeface="黑体" panose="02010609060101010101" pitchFamily="2" charset="-122"/>
              <a:ea typeface="黑体" panose="02010609060101010101" pitchFamily="2" charset="-122"/>
            </a:endParaRPr>
          </a:p>
          <a:p>
            <a:pPr eaLnBrk="1" hangingPunct="1">
              <a:lnSpc>
                <a:spcPct val="120000"/>
              </a:lnSpc>
              <a:spcBef>
                <a:spcPct val="0"/>
              </a:spcBef>
              <a:buNone/>
            </a:pPr>
            <a:r>
              <a:rPr lang="zh-CN" altLang="en-US" sz="2800" b="1">
                <a:solidFill>
                  <a:srgbClr val="000066"/>
                </a:solidFill>
                <a:latin typeface="黑体" panose="02010609060101010101" pitchFamily="2" charset="-122"/>
                <a:ea typeface="黑体" panose="02010609060101010101" pitchFamily="2" charset="-122"/>
              </a:rPr>
              <a:t>要离  为</a:t>
            </a:r>
            <a:r>
              <a:rPr lang="zh-CN" altLang="en-US" sz="2800" b="1">
                <a:solidFill>
                  <a:srgbClr val="FF0000"/>
                </a:solidFill>
                <a:latin typeface="黑体" panose="02010609060101010101" pitchFamily="2" charset="-122"/>
                <a:ea typeface="黑体" panose="02010609060101010101" pitchFamily="2" charset="-122"/>
              </a:rPr>
              <a:t>吴王阖闾</a:t>
            </a:r>
            <a:r>
              <a:rPr lang="zh-CN" altLang="en-US" sz="2800" b="1">
                <a:solidFill>
                  <a:srgbClr val="000066"/>
                </a:solidFill>
                <a:latin typeface="黑体" panose="02010609060101010101" pitchFamily="2" charset="-122"/>
                <a:ea typeface="黑体" panose="02010609060101010101" pitchFamily="2" charset="-122"/>
              </a:rPr>
              <a:t>刺杀</a:t>
            </a:r>
            <a:r>
              <a:rPr lang="zh-CN" altLang="en-US" sz="2800" b="1">
                <a:solidFill>
                  <a:srgbClr val="FF0000"/>
                </a:solidFill>
                <a:latin typeface="黑体" panose="02010609060101010101" pitchFamily="2" charset="-122"/>
                <a:ea typeface="黑体" panose="02010609060101010101" pitchFamily="2" charset="-122"/>
              </a:rPr>
              <a:t>吴公子庆忌</a:t>
            </a:r>
            <a:r>
              <a:rPr lang="zh-CN" altLang="en-US" sz="2800" b="1">
                <a:solidFill>
                  <a:srgbClr val="000066"/>
                </a:solidFill>
                <a:latin typeface="黑体" panose="02010609060101010101" pitchFamily="2" charset="-122"/>
                <a:ea typeface="黑体" panose="02010609060101010101" pitchFamily="2" charset="-122"/>
              </a:rPr>
              <a:t> （春秋后期）</a:t>
            </a:r>
            <a:endParaRPr lang="zh-CN" altLang="en-US" sz="2800" b="1">
              <a:solidFill>
                <a:srgbClr val="000066"/>
              </a:solidFill>
              <a:latin typeface="黑体" panose="02010609060101010101" pitchFamily="2" charset="-122"/>
              <a:ea typeface="黑体" panose="02010609060101010101" pitchFamily="2" charset="-122"/>
            </a:endParaRPr>
          </a:p>
          <a:p>
            <a:pPr eaLnBrk="1" hangingPunct="1">
              <a:lnSpc>
                <a:spcPct val="120000"/>
              </a:lnSpc>
              <a:spcBef>
                <a:spcPct val="0"/>
              </a:spcBef>
              <a:buNone/>
            </a:pPr>
            <a:r>
              <a:rPr lang="zh-CN" altLang="en-US" sz="2800" b="1">
                <a:solidFill>
                  <a:srgbClr val="000066"/>
                </a:solidFill>
                <a:latin typeface="黑体" panose="02010609060101010101" pitchFamily="2" charset="-122"/>
                <a:ea typeface="黑体" panose="02010609060101010101" pitchFamily="2" charset="-122"/>
              </a:rPr>
              <a:t>豫让  为报答</a:t>
            </a:r>
            <a:r>
              <a:rPr lang="zh-CN" altLang="en-US" sz="2800" b="1">
                <a:solidFill>
                  <a:srgbClr val="FF0000"/>
                </a:solidFill>
                <a:latin typeface="黑体" panose="02010609060101010101" pitchFamily="2" charset="-122"/>
                <a:ea typeface="黑体" panose="02010609060101010101" pitchFamily="2" charset="-122"/>
              </a:rPr>
              <a:t>知伯</a:t>
            </a:r>
            <a:r>
              <a:rPr lang="zh-CN" altLang="en-US" sz="2800" b="1">
                <a:solidFill>
                  <a:srgbClr val="000066"/>
                </a:solidFill>
                <a:latin typeface="黑体" panose="02010609060101010101" pitchFamily="2" charset="-122"/>
                <a:ea typeface="黑体" panose="02010609060101010101" pitchFamily="2" charset="-122"/>
              </a:rPr>
              <a:t>知遇刺杀</a:t>
            </a:r>
            <a:r>
              <a:rPr lang="zh-CN" altLang="en-US" sz="2800" b="1">
                <a:solidFill>
                  <a:srgbClr val="FF0000"/>
                </a:solidFill>
                <a:latin typeface="黑体" panose="02010609060101010101" pitchFamily="2" charset="-122"/>
                <a:ea typeface="黑体" panose="02010609060101010101" pitchFamily="2" charset="-122"/>
              </a:rPr>
              <a:t>赵襄子</a:t>
            </a:r>
            <a:r>
              <a:rPr lang="zh-CN" altLang="en-US" sz="2800" b="1">
                <a:solidFill>
                  <a:srgbClr val="000066"/>
                </a:solidFill>
                <a:latin typeface="黑体" panose="02010609060101010101" pitchFamily="2" charset="-122"/>
                <a:ea typeface="黑体" panose="02010609060101010101" pitchFamily="2" charset="-122"/>
              </a:rPr>
              <a:t> （战国初期）</a:t>
            </a:r>
            <a:endParaRPr lang="zh-CN" altLang="en-US" sz="2800" b="1">
              <a:solidFill>
                <a:srgbClr val="000066"/>
              </a:solidFill>
              <a:latin typeface="黑体" panose="02010609060101010101" pitchFamily="2" charset="-122"/>
              <a:ea typeface="黑体" panose="02010609060101010101" pitchFamily="2" charset="-122"/>
            </a:endParaRPr>
          </a:p>
          <a:p>
            <a:pPr eaLnBrk="1" hangingPunct="1">
              <a:lnSpc>
                <a:spcPct val="120000"/>
              </a:lnSpc>
              <a:spcBef>
                <a:spcPct val="0"/>
              </a:spcBef>
              <a:buNone/>
            </a:pPr>
            <a:r>
              <a:rPr lang="zh-CN" altLang="en-US" sz="2800" b="1">
                <a:solidFill>
                  <a:srgbClr val="000066"/>
                </a:solidFill>
                <a:latin typeface="黑体" panose="02010609060101010101" pitchFamily="2" charset="-122"/>
                <a:ea typeface="黑体" panose="02010609060101010101" pitchFamily="2" charset="-122"/>
              </a:rPr>
              <a:t>聂政  受</a:t>
            </a:r>
            <a:r>
              <a:rPr lang="zh-CN" altLang="en-US" sz="2800" b="1">
                <a:solidFill>
                  <a:srgbClr val="FF0000"/>
                </a:solidFill>
                <a:latin typeface="黑体" panose="02010609060101010101" pitchFamily="2" charset="-122"/>
                <a:ea typeface="黑体" panose="02010609060101010101" pitchFamily="2" charset="-122"/>
              </a:rPr>
              <a:t>严仲子</a:t>
            </a:r>
            <a:r>
              <a:rPr lang="zh-CN" altLang="en-US" sz="2800" b="1">
                <a:solidFill>
                  <a:srgbClr val="000066"/>
                </a:solidFill>
                <a:latin typeface="黑体" panose="02010609060101010101" pitchFamily="2" charset="-122"/>
                <a:ea typeface="黑体" panose="02010609060101010101" pitchFamily="2" charset="-122"/>
              </a:rPr>
              <a:t>请托刺杀</a:t>
            </a:r>
            <a:r>
              <a:rPr lang="zh-CN" altLang="en-US" sz="2800" b="1">
                <a:solidFill>
                  <a:srgbClr val="FF0000"/>
                </a:solidFill>
                <a:latin typeface="黑体" panose="02010609060101010101" pitchFamily="2" charset="-122"/>
                <a:ea typeface="黑体" panose="02010609060101010101" pitchFamily="2" charset="-122"/>
              </a:rPr>
              <a:t>韩相侠累</a:t>
            </a:r>
            <a:r>
              <a:rPr lang="zh-CN" altLang="en-US" sz="2800" b="1">
                <a:solidFill>
                  <a:srgbClr val="000066"/>
                </a:solidFill>
                <a:latin typeface="黑体" panose="02010609060101010101" pitchFamily="2" charset="-122"/>
                <a:ea typeface="黑体" panose="02010609060101010101" pitchFamily="2" charset="-122"/>
              </a:rPr>
              <a:t> （战国中期）</a:t>
            </a:r>
            <a:endParaRPr lang="zh-CN" altLang="en-US" sz="2800" b="1">
              <a:solidFill>
                <a:srgbClr val="000066"/>
              </a:solidFill>
              <a:latin typeface="黑体" panose="02010609060101010101" pitchFamily="2" charset="-122"/>
              <a:ea typeface="黑体" panose="02010609060101010101" pitchFamily="2" charset="-122"/>
            </a:endParaRPr>
          </a:p>
          <a:p>
            <a:pPr eaLnBrk="1" hangingPunct="1">
              <a:lnSpc>
                <a:spcPct val="120000"/>
              </a:lnSpc>
              <a:spcBef>
                <a:spcPct val="0"/>
              </a:spcBef>
              <a:buNone/>
            </a:pPr>
            <a:r>
              <a:rPr lang="zh-CN" altLang="en-US" sz="2800" b="1">
                <a:solidFill>
                  <a:srgbClr val="000066"/>
                </a:solidFill>
                <a:latin typeface="黑体" panose="02010609060101010101" pitchFamily="2" charset="-122"/>
                <a:ea typeface="黑体" panose="02010609060101010101" pitchFamily="2" charset="-122"/>
              </a:rPr>
              <a:t>荆轲  受</a:t>
            </a:r>
            <a:r>
              <a:rPr lang="zh-CN" altLang="en-US" sz="2800" b="1">
                <a:solidFill>
                  <a:srgbClr val="FF0000"/>
                </a:solidFill>
                <a:latin typeface="黑体" panose="02010609060101010101" pitchFamily="2" charset="-122"/>
                <a:ea typeface="黑体" panose="02010609060101010101" pitchFamily="2" charset="-122"/>
              </a:rPr>
              <a:t>太子丹</a:t>
            </a:r>
            <a:r>
              <a:rPr lang="zh-CN" altLang="en-US" sz="2800" b="1">
                <a:solidFill>
                  <a:srgbClr val="000066"/>
                </a:solidFill>
                <a:latin typeface="黑体" panose="02010609060101010101" pitchFamily="2" charset="-122"/>
                <a:ea typeface="黑体" panose="02010609060101010101" pitchFamily="2" charset="-122"/>
              </a:rPr>
              <a:t>请托刺杀</a:t>
            </a:r>
            <a:r>
              <a:rPr lang="zh-CN" altLang="en-US" sz="2800" b="1">
                <a:solidFill>
                  <a:srgbClr val="FF0000"/>
                </a:solidFill>
                <a:latin typeface="黑体" panose="02010609060101010101" pitchFamily="2" charset="-122"/>
                <a:ea typeface="黑体" panose="02010609060101010101" pitchFamily="2" charset="-122"/>
              </a:rPr>
              <a:t>秦王嬴政 </a:t>
            </a:r>
            <a:r>
              <a:rPr lang="zh-CN" altLang="en-US" sz="2800" b="1">
                <a:solidFill>
                  <a:srgbClr val="000066"/>
                </a:solidFill>
                <a:latin typeface="黑体" panose="02010609060101010101" pitchFamily="2" charset="-122"/>
                <a:ea typeface="黑体" panose="02010609060101010101" pitchFamily="2" charset="-122"/>
              </a:rPr>
              <a:t>（战国末期）</a:t>
            </a:r>
            <a:endParaRPr lang="zh-CN" altLang="en-US" sz="2800" b="1">
              <a:solidFill>
                <a:srgbClr val="000066"/>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5" presetClass="entr" presetSubtype="0" dur="597" fill="hold" grpId="0" nodeType="withEffect">
                                  <p:stCondLst>
                                    <p:cond delay="0"/>
                                  </p:stCondLst>
                                  <p:iterate type="lt">
                                    <p:tmPct val="10000"/>
                                  </p:iterate>
                                  <p:childTnLst>
                                    <p:set>
                                      <p:cBhvr>
                                        <p:cTn id="6" dur="indefinite" fill="hold">
                                          <p:stCondLst>
                                            <p:cond delay="0"/>
                                          </p:stCondLst>
                                        </p:cTn>
                                        <p:tgtEl>
                                          <p:spTgt spid="64514"/>
                                        </p:tgtEl>
                                        <p:attrNameLst>
                                          <p:attrName>style.visibility</p:attrName>
                                        </p:attrNameLst>
                                      </p:cBhvr>
                                      <p:to>
                                        <p:strVal val="visible"/>
                                      </p:to>
                                    </p:set>
                                    <p:animEffect transition="in" filter="fade">
                                      <p:cBhvr>
                                        <p:cTn id="7" dur="597">
                                          <p:stCondLst>
                                            <p:cond delay="0"/>
                                          </p:stCondLst>
                                        </p:cTn>
                                        <p:tgtEl>
                                          <p:spTgt spid="64514"/>
                                        </p:tgtEl>
                                      </p:cBhvr>
                                    </p:animEffect>
                                    <p:anim calcmode="lin" valueType="num">
                                      <p:cBhvr>
                                        <p:cTn id="8" dur="597" fill="hold">
                                          <p:stCondLst>
                                            <p:cond delay="0"/>
                                          </p:stCondLst>
                                        </p:cTn>
                                        <p:tgtEl>
                                          <p:spTgt spid="64514"/>
                                        </p:tgtEl>
                                        <p:attrNameLst>
                                          <p:attrName>style.rotation</p:attrName>
                                        </p:attrNameLst>
                                      </p:cBhvr>
                                      <p:tavLst>
                                        <p:tav tm="0">
                                          <p:val>
                                            <p:fltVal val="720"/>
                                          </p:val>
                                        </p:tav>
                                        <p:tav tm="100000">
                                          <p:val>
                                            <p:fltVal val="0"/>
                                          </p:val>
                                        </p:tav>
                                      </p:tavLst>
                                    </p:anim>
                                    <p:anim calcmode="lin" valueType="num">
                                      <p:cBhvr>
                                        <p:cTn id="9" dur="597" fill="hold">
                                          <p:stCondLst>
                                            <p:cond delay="0"/>
                                          </p:stCondLst>
                                        </p:cTn>
                                        <p:tgtEl>
                                          <p:spTgt spid="64514"/>
                                        </p:tgtEl>
                                        <p:attrNameLst>
                                          <p:attrName>ppt_h</p:attrName>
                                        </p:attrNameLst>
                                      </p:cBhvr>
                                      <p:tavLst>
                                        <p:tav tm="0">
                                          <p:val>
                                            <p:fltVal val="0"/>
                                          </p:val>
                                        </p:tav>
                                        <p:tav tm="100000">
                                          <p:val>
                                            <p:strVal val="#ppt_h"/>
                                          </p:val>
                                        </p:tav>
                                      </p:tavLst>
                                    </p:anim>
                                    <p:anim calcmode="lin" valueType="num">
                                      <p:cBhvr>
                                        <p:cTn id="10" dur="597" fill="hold">
                                          <p:stCondLst>
                                            <p:cond delay="0"/>
                                          </p:stCondLst>
                                        </p:cTn>
                                        <p:tgtEl>
                                          <p:spTgt spid="64514"/>
                                        </p:tgtEl>
                                        <p:attrNameLst>
                                          <p:attrName>ppt_w</p:attrName>
                                        </p:attrNameLst>
                                      </p:cBhvr>
                                      <p:tavLst>
                                        <p:tav tm="0">
                                          <p:val>
                                            <p:fltVal val="0"/>
                                          </p:val>
                                        </p:tav>
                                        <p:tav tm="100000">
                                          <p:val>
                                            <p:strVal val="#ppt_w"/>
                                          </p:val>
                                        </p:tav>
                                      </p:tavLst>
                                    </p:anim>
                                  </p:childTnLst>
                                </p:cTn>
                              </p:par>
                            </p:childTnLst>
                          </p:cTn>
                        </p:par>
                      </p:childTnLst>
                    </p:cTn>
                  </p:par>
                  <p:par>
                    <p:cTn id="11" fill="hold" nodeType="clickPar">
                      <p:stCondLst>
                        <p:cond delay="indefinite"/>
                        <p:cond evt="onBegin" delay="0">
                          <p:tn val="10"/>
                        </p:cond>
                      </p:stCondLst>
                      <p:childTnLst>
                        <p:par>
                          <p:cTn id="12" fill="hold">
                            <p:stCondLst>
                              <p:cond delay="0"/>
                            </p:stCondLst>
                            <p:childTnLst>
                              <p:par>
                                <p:cTn id="13" presetID="12" presetClass="entr" presetSubtype="4" dur="500" fill="hold" grpId="0" nodeType="clickEffect">
                                  <p:stCondLst>
                                    <p:cond delay="0"/>
                                  </p:stCondLst>
                                  <p:childTnLst>
                                    <p:set>
                                      <p:cBhvr>
                                        <p:cTn id="14" dur="indefinite" fill="hold">
                                          <p:stCondLst>
                                            <p:cond delay="0"/>
                                          </p:stCondLst>
                                        </p:cTn>
                                        <p:tgtEl>
                                          <p:spTgt spid="64515">
                                            <p:txEl>
                                              <p:pRg st="1" end="1"/>
                                            </p:txEl>
                                          </p:spTgt>
                                        </p:tgtEl>
                                        <p:attrNameLst>
                                          <p:attrName>style.visibility</p:attrName>
                                        </p:attrNameLst>
                                      </p:cBhvr>
                                      <p:to>
                                        <p:strVal val="visible"/>
                                      </p:to>
                                    </p:set>
                                    <p:animEffect transition="in" filter="slide(fromBottom)">
                                      <p:cBhvr>
                                        <p:cTn id="15" dur="500">
                                          <p:stCondLst>
                                            <p:cond delay="0"/>
                                          </p:stCondLst>
                                        </p:cTn>
                                        <p:tgtEl>
                                          <p:spTgt spid="64515">
                                            <p:txEl>
                                              <p:pRg st="1" end="1"/>
                                            </p:txEl>
                                          </p:spTgt>
                                        </p:tgtEl>
                                      </p:cBhvr>
                                    </p:animEffect>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12" presetClass="entr" presetSubtype="4" dur="500" fill="hold" grpId="0" nodeType="clickEffect">
                                  <p:stCondLst>
                                    <p:cond delay="0"/>
                                  </p:stCondLst>
                                  <p:childTnLst>
                                    <p:set>
                                      <p:cBhvr>
                                        <p:cTn id="19" dur="indefinite" fill="hold">
                                          <p:stCondLst>
                                            <p:cond delay="0"/>
                                          </p:stCondLst>
                                        </p:cTn>
                                        <p:tgtEl>
                                          <p:spTgt spid="64515">
                                            <p:txEl>
                                              <p:pRg st="2" end="2"/>
                                            </p:txEl>
                                          </p:spTgt>
                                        </p:tgtEl>
                                        <p:attrNameLst>
                                          <p:attrName>style.visibility</p:attrName>
                                        </p:attrNameLst>
                                      </p:cBhvr>
                                      <p:to>
                                        <p:strVal val="visible"/>
                                      </p:to>
                                    </p:set>
                                    <p:animEffect transition="in" filter="slide(fromBottom)">
                                      <p:cBhvr>
                                        <p:cTn id="20" dur="500">
                                          <p:stCondLst>
                                            <p:cond delay="0"/>
                                          </p:stCondLst>
                                        </p:cTn>
                                        <p:tgtEl>
                                          <p:spTgt spid="64515">
                                            <p:txEl>
                                              <p:pRg st="2" end="2"/>
                                            </p:txEl>
                                          </p:spTgt>
                                        </p:tgtEl>
                                      </p:cBhvr>
                                    </p:animEffect>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12" presetClass="entr" presetSubtype="4" dur="500" fill="hold" grpId="0" nodeType="clickEffect">
                                  <p:stCondLst>
                                    <p:cond delay="0"/>
                                  </p:stCondLst>
                                  <p:childTnLst>
                                    <p:set>
                                      <p:cBhvr>
                                        <p:cTn id="24" dur="indefinite" fill="hold">
                                          <p:stCondLst>
                                            <p:cond delay="0"/>
                                          </p:stCondLst>
                                        </p:cTn>
                                        <p:tgtEl>
                                          <p:spTgt spid="64515">
                                            <p:txEl>
                                              <p:pRg st="3" end="3"/>
                                            </p:txEl>
                                          </p:spTgt>
                                        </p:tgtEl>
                                        <p:attrNameLst>
                                          <p:attrName>style.visibility</p:attrName>
                                        </p:attrNameLst>
                                      </p:cBhvr>
                                      <p:to>
                                        <p:strVal val="visible"/>
                                      </p:to>
                                    </p:set>
                                    <p:animEffect transition="in" filter="slide(fromBottom)">
                                      <p:cBhvr>
                                        <p:cTn id="25" dur="500">
                                          <p:stCondLst>
                                            <p:cond delay="0"/>
                                          </p:stCondLst>
                                        </p:cTn>
                                        <p:tgtEl>
                                          <p:spTgt spid="64515">
                                            <p:txEl>
                                              <p:pRg st="3" end="3"/>
                                            </p:txEl>
                                          </p:spTgt>
                                        </p:tgtEl>
                                      </p:cBhvr>
                                    </p:animEffect>
                                  </p:childTnLst>
                                </p:cTn>
                              </p:par>
                            </p:childTnLst>
                          </p:cTn>
                        </p:par>
                      </p:childTnLst>
                    </p:cTn>
                  </p:par>
                  <p:par>
                    <p:cTn id="26" fill="hold" nodeType="clickPar">
                      <p:stCondLst>
                        <p:cond delay="indefinite"/>
                        <p:cond evt="onBegin" delay="0">
                          <p:tn val="25"/>
                        </p:cond>
                      </p:stCondLst>
                      <p:childTnLst>
                        <p:par>
                          <p:cTn id="27" fill="hold">
                            <p:stCondLst>
                              <p:cond delay="0"/>
                            </p:stCondLst>
                            <p:childTnLst>
                              <p:par>
                                <p:cTn id="28" presetID="12" presetClass="entr" presetSubtype="4" dur="500" fill="hold" grpId="0" nodeType="clickEffect">
                                  <p:stCondLst>
                                    <p:cond delay="0"/>
                                  </p:stCondLst>
                                  <p:childTnLst>
                                    <p:set>
                                      <p:cBhvr>
                                        <p:cTn id="29" dur="indefinite" fill="hold">
                                          <p:stCondLst>
                                            <p:cond delay="0"/>
                                          </p:stCondLst>
                                        </p:cTn>
                                        <p:tgtEl>
                                          <p:spTgt spid="64515">
                                            <p:txEl>
                                              <p:pRg st="4" end="4"/>
                                            </p:txEl>
                                          </p:spTgt>
                                        </p:tgtEl>
                                        <p:attrNameLst>
                                          <p:attrName>style.visibility</p:attrName>
                                        </p:attrNameLst>
                                      </p:cBhvr>
                                      <p:to>
                                        <p:strVal val="visible"/>
                                      </p:to>
                                    </p:set>
                                    <p:animEffect transition="in" filter="slide(fromBottom)">
                                      <p:cBhvr>
                                        <p:cTn id="30" dur="500">
                                          <p:stCondLst>
                                            <p:cond delay="0"/>
                                          </p:stCondLst>
                                        </p:cTn>
                                        <p:tgtEl>
                                          <p:spTgt spid="64515">
                                            <p:txEl>
                                              <p:pRg st="4" end="4"/>
                                            </p:txEl>
                                          </p:spTgt>
                                        </p:tgtEl>
                                      </p:cBhvr>
                                    </p:animEffect>
                                  </p:childTnLst>
                                </p:cTn>
                              </p:par>
                            </p:childTnLst>
                          </p:cTn>
                        </p:par>
                      </p:childTnLst>
                    </p:cTn>
                  </p:par>
                  <p:par>
                    <p:cTn id="31" fill="hold" nodeType="clickPar">
                      <p:stCondLst>
                        <p:cond delay="indefinite"/>
                        <p:cond evt="onBegin" delay="0">
                          <p:tn val="30"/>
                        </p:cond>
                      </p:stCondLst>
                      <p:childTnLst>
                        <p:par>
                          <p:cTn id="32" fill="hold">
                            <p:stCondLst>
                              <p:cond delay="0"/>
                            </p:stCondLst>
                            <p:childTnLst>
                              <p:par>
                                <p:cTn id="33" presetID="12" presetClass="entr" presetSubtype="4" dur="500" fill="hold" grpId="0" nodeType="clickEffect">
                                  <p:stCondLst>
                                    <p:cond delay="0"/>
                                  </p:stCondLst>
                                  <p:childTnLst>
                                    <p:set>
                                      <p:cBhvr>
                                        <p:cTn id="34" dur="indefinite" fill="hold">
                                          <p:stCondLst>
                                            <p:cond delay="0"/>
                                          </p:stCondLst>
                                        </p:cTn>
                                        <p:tgtEl>
                                          <p:spTgt spid="64515">
                                            <p:txEl>
                                              <p:charRg st="120" end="144"/>
                                            </p:txEl>
                                          </p:spTgt>
                                        </p:tgtEl>
                                        <p:attrNameLst>
                                          <p:attrName>style.visibility</p:attrName>
                                        </p:attrNameLst>
                                      </p:cBhvr>
                                      <p:to>
                                        <p:strVal val="visible"/>
                                      </p:to>
                                    </p:set>
                                    <p:animEffect transition="in" filter="slide(fromBottom)">
                                      <p:cBhvr>
                                        <p:cTn id="35" dur="500">
                                          <p:stCondLst>
                                            <p:cond delay="0"/>
                                          </p:stCondLst>
                                        </p:cTn>
                                        <p:tgtEl>
                                          <p:spTgt spid="64515">
                                            <p:txEl>
                                              <p:charRg st="120" end="14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P spid="64515" grpId="0" uiExpand="1" build="p"/>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301625" y="2444115"/>
            <a:ext cx="8540750" cy="3984625"/>
          </a:xfrm>
        </p:spPr>
        <p:txBody>
          <a:bodyPr/>
          <a:lstStyle/>
          <a:p>
            <a:r>
              <a:rPr lang="zh-CN" altLang="en-US" sz="2000">
                <a:solidFill>
                  <a:srgbClr val="000000"/>
                </a:solidFill>
                <a:latin typeface="黑体" panose="02010609060101010101" pitchFamily="2" charset="-122"/>
                <a:ea typeface="黑体" panose="02010609060101010101" pitchFamily="2" charset="-122"/>
                <a:sym typeface="+mn-ea"/>
              </a:rPr>
              <a:t>公子光的父亲是吴王诸樊。诸樊有三个弟弟：大弟弟叫余祭，二弟弟叫夷眛，最小的弟弟叫季子札。诸樊知道季子札贤明，就不立太子，想依照兄弟的次序把王位传递下去。夷眛死后本当传给季子札，季子札却不肯立为国君，吴国人就拥立夷眛的儿子僚为国君。公子光说：“如果按兄弟的次序，季子当立；如果一定要传给儿子的话，我才是真正的嫡子，应立我为君。”</a:t>
            </a:r>
            <a:endParaRPr lang="zh-CN" altLang="en-US" sz="2000">
              <a:solidFill>
                <a:srgbClr val="000000"/>
              </a:solidFill>
              <a:latin typeface="黑体" panose="02010609060101010101" pitchFamily="2" charset="-122"/>
              <a:ea typeface="黑体" panose="02010609060101010101" pitchFamily="2" charset="-122"/>
              <a:sym typeface="+mn-ea"/>
            </a:endParaRPr>
          </a:p>
          <a:p>
            <a:r>
              <a:rPr lang="zh-CN" altLang="en-US" sz="2000">
                <a:solidFill>
                  <a:srgbClr val="000000"/>
                </a:solidFill>
                <a:latin typeface="黑体" panose="02010609060101010101" pitchFamily="2" charset="-122"/>
                <a:ea typeface="黑体" panose="02010609060101010101" pitchFamily="2" charset="-122"/>
              </a:rPr>
              <a:t>专诸，春秋时吴国棠邑（今南京）人，吴公子光（即吴王阖闾）欲杀王僚自立，伍子胥把他推荐给公子光。公元前515年，公子光以宴请吴王僚为名，藏匕首于鱼腹之中进献（鱼肠剑），当场刺杀吴王僚，专诸也被吴王僚的侍卫杀死。公子光自立为王，即吴王阖闾，以专诸之子为卿。</a:t>
            </a:r>
            <a:endParaRPr lang="zh-CN" altLang="en-US" sz="2000">
              <a:solidFill>
                <a:srgbClr val="000000"/>
              </a:solidFill>
              <a:latin typeface="黑体" panose="02010609060101010101" pitchFamily="2" charset="-122"/>
              <a:ea typeface="黑体" panose="02010609060101010101" pitchFamily="2" charset="-122"/>
            </a:endParaRPr>
          </a:p>
          <a:p>
            <a:endParaRPr lang="zh-CN" altLang="en-US" sz="2000">
              <a:solidFill>
                <a:srgbClr val="000000"/>
              </a:solidFill>
              <a:latin typeface="黑体" panose="02010609060101010101" pitchFamily="2" charset="-122"/>
              <a:ea typeface="黑体" panose="02010609060101010101" pitchFamily="2" charset="-122"/>
            </a:endParaRPr>
          </a:p>
        </p:txBody>
      </p:sp>
      <p:pic>
        <p:nvPicPr>
          <p:cNvPr id="7" name="内容占位符 6"/>
          <p:cNvPicPr>
            <a:picLocks noChangeAspect="1"/>
          </p:cNvPicPr>
          <p:nvPr/>
        </p:nvPicPr>
        <p:blipFill>
          <a:blip r:embed="rId2"/>
          <a:stretch>
            <a:fillRect/>
          </a:stretch>
        </p:blipFill>
        <p:spPr>
          <a:xfrm>
            <a:off x="6553200" y="-46355"/>
            <a:ext cx="2552700" cy="2489835"/>
          </a:xfrm>
          <a:prstGeom prst="rect">
            <a:avLst/>
          </a:prstGeom>
          <a:noFill/>
          <a:ln w="9525">
            <a:noFill/>
          </a:ln>
        </p:spPr>
      </p:pic>
      <p:sp>
        <p:nvSpPr>
          <p:cNvPr id="64514" name="Rectangle 2"/>
          <p:cNvSpPr>
            <a:spLocks noGrp="1" noRot="1"/>
          </p:cNvSpPr>
          <p:nvPr>
            <p:ph type="title"/>
          </p:nvPr>
        </p:nvSpPr>
        <p:spPr>
          <a:xfrm>
            <a:off x="3492500" y="1052513"/>
            <a:ext cx="2159000" cy="608012"/>
          </a:xfrm>
        </p:spPr>
        <p:txBody>
          <a:bodyPr vert="horz" wrap="square" lIns="91440" tIns="45720" rIns="91440" bIns="45720" anchor="ctr"/>
          <a:lstStyle/>
          <a:p>
            <a:pPr eaLnBrk="1" hangingPunct="1"/>
            <a:r>
              <a:rPr lang="zh-CN" altLang="en-US" sz="4000" b="1">
                <a:solidFill>
                  <a:srgbClr val="A50021"/>
                </a:solidFill>
                <a:latin typeface="仿宋_GB2312" pitchFamily="49" charset="-122"/>
                <a:ea typeface="仿宋_GB2312" pitchFamily="49" charset="-122"/>
              </a:rPr>
              <a:t>专 诸</a:t>
            </a:r>
            <a:endParaRPr lang="zh-CN" altLang="en-US" sz="4000" b="1">
              <a:solidFill>
                <a:srgbClr val="A50021"/>
              </a:solidFill>
              <a:latin typeface="仿宋_GB2312" pitchFamily="49" charset="-122"/>
              <a:ea typeface="仿宋_GB2312" pitchFamily="49" charset="-122"/>
            </a:endParaRPr>
          </a:p>
        </p:txBody>
      </p:sp>
    </p:spTree>
  </p:cSld>
  <p:clrMapOvr>
    <a:masterClrMapping/>
  </p:clrMapOvr>
  <p:transition spd="slow">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5" presetClass="entr" presetSubtype="0" dur="597" fill="hold" grpId="0" nodeType="withEffect">
                                  <p:stCondLst>
                                    <p:cond delay="0"/>
                                  </p:stCondLst>
                                  <p:iterate type="lt">
                                    <p:tmPct val="10000"/>
                                  </p:iterate>
                                  <p:childTnLst>
                                    <p:set>
                                      <p:cBhvr>
                                        <p:cTn id="6" dur="indefinite" fill="hold">
                                          <p:stCondLst>
                                            <p:cond delay="0"/>
                                          </p:stCondLst>
                                        </p:cTn>
                                        <p:tgtEl>
                                          <p:spTgt spid="64514"/>
                                        </p:tgtEl>
                                        <p:attrNameLst>
                                          <p:attrName>style.visibility</p:attrName>
                                        </p:attrNameLst>
                                      </p:cBhvr>
                                      <p:to>
                                        <p:strVal val="visible"/>
                                      </p:to>
                                    </p:set>
                                    <p:animEffect transition="in" filter="fade">
                                      <p:cBhvr>
                                        <p:cTn id="7" dur="597">
                                          <p:stCondLst>
                                            <p:cond delay="0"/>
                                          </p:stCondLst>
                                        </p:cTn>
                                        <p:tgtEl>
                                          <p:spTgt spid="64514"/>
                                        </p:tgtEl>
                                      </p:cBhvr>
                                    </p:animEffect>
                                    <p:anim calcmode="lin" valueType="num">
                                      <p:cBhvr>
                                        <p:cTn id="8" dur="597" fill="hold">
                                          <p:stCondLst>
                                            <p:cond delay="0"/>
                                          </p:stCondLst>
                                        </p:cTn>
                                        <p:tgtEl>
                                          <p:spTgt spid="64514"/>
                                        </p:tgtEl>
                                        <p:attrNameLst>
                                          <p:attrName>style.rotation</p:attrName>
                                        </p:attrNameLst>
                                      </p:cBhvr>
                                      <p:tavLst>
                                        <p:tav tm="0">
                                          <p:val>
                                            <p:fltVal val="720"/>
                                          </p:val>
                                        </p:tav>
                                        <p:tav tm="100000">
                                          <p:val>
                                            <p:fltVal val="0"/>
                                          </p:val>
                                        </p:tav>
                                      </p:tavLst>
                                    </p:anim>
                                    <p:anim calcmode="lin" valueType="num">
                                      <p:cBhvr>
                                        <p:cTn id="9" dur="597" fill="hold">
                                          <p:stCondLst>
                                            <p:cond delay="0"/>
                                          </p:stCondLst>
                                        </p:cTn>
                                        <p:tgtEl>
                                          <p:spTgt spid="64514"/>
                                        </p:tgtEl>
                                        <p:attrNameLst>
                                          <p:attrName>ppt_h</p:attrName>
                                        </p:attrNameLst>
                                      </p:cBhvr>
                                      <p:tavLst>
                                        <p:tav tm="0">
                                          <p:val>
                                            <p:fltVal val="0"/>
                                          </p:val>
                                        </p:tav>
                                        <p:tav tm="100000">
                                          <p:val>
                                            <p:strVal val="#ppt_h"/>
                                          </p:val>
                                        </p:tav>
                                      </p:tavLst>
                                    </p:anim>
                                    <p:anim calcmode="lin" valueType="num">
                                      <p:cBhvr>
                                        <p:cTn id="10" dur="597" fill="hold">
                                          <p:stCondLst>
                                            <p:cond delay="0"/>
                                          </p:stCondLst>
                                        </p:cTn>
                                        <p:tgtEl>
                                          <p:spTgt spid="64514"/>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要离</a:t>
            </a:r>
            <a:endParaRPr lang="zh-CN" altLang="en-US"/>
          </a:p>
        </p:txBody>
      </p:sp>
      <p:sp>
        <p:nvSpPr>
          <p:cNvPr id="3" name="内容占位符 2"/>
          <p:cNvSpPr>
            <a:spLocks noGrp="1"/>
          </p:cNvSpPr>
          <p:nvPr>
            <p:ph idx="1"/>
          </p:nvPr>
        </p:nvSpPr>
        <p:spPr>
          <a:xfrm>
            <a:off x="301625" y="2178685"/>
            <a:ext cx="8540750" cy="4194175"/>
          </a:xfrm>
        </p:spPr>
        <p:txBody>
          <a:bodyPr/>
          <a:lstStyle/>
          <a:p>
            <a:r>
              <a:rPr lang="zh-CN" altLang="en-US" sz="2400">
                <a:solidFill>
                  <a:srgbClr val="000000"/>
                </a:solidFill>
                <a:latin typeface="黑体" panose="02010609060101010101" pitchFamily="2" charset="-122"/>
                <a:ea typeface="黑体" panose="02010609060101010101" pitchFamily="2" charset="-122"/>
              </a:rPr>
              <a:t>吴王僚之子庆忌为报杀父之仇，筹集兵力，夺取父亲王位。当时，不管是吴王阖闾政权的稳定还是百姓和平生活都受到严重威胁，要离用苦肉计成功刺杀了庆忌。</a:t>
            </a:r>
            <a:endParaRPr lang="zh-CN" altLang="en-US" sz="2400">
              <a:solidFill>
                <a:srgbClr val="000000"/>
              </a:solidFill>
              <a:latin typeface="黑体" panose="02010609060101010101" pitchFamily="2" charset="-122"/>
              <a:ea typeface="黑体" panose="02010609060101010101" pitchFamily="2" charset="-122"/>
            </a:endParaRPr>
          </a:p>
          <a:p>
            <a:r>
              <a:rPr lang="zh-CN" altLang="en-US" sz="2400">
                <a:solidFill>
                  <a:srgbClr val="000000"/>
                </a:solidFill>
                <a:latin typeface="黑体" panose="02010609060101010101" pitchFamily="2" charset="-122"/>
                <a:ea typeface="黑体" panose="02010609060101010101" pitchFamily="2" charset="-122"/>
                <a:sym typeface="+mn-ea"/>
              </a:rPr>
              <a:t>过程：伍子胥举荐要离</a:t>
            </a:r>
            <a:r>
              <a:rPr lang="en-US" altLang="zh-CN" sz="2400">
                <a:solidFill>
                  <a:srgbClr val="000000"/>
                </a:solidFill>
                <a:latin typeface="黑体" panose="02010609060101010101" pitchFamily="2" charset="-122"/>
                <a:ea typeface="黑体" panose="02010609060101010101" pitchFamily="2" charset="-122"/>
                <a:sym typeface="+mn-ea"/>
              </a:rPr>
              <a:t>----------</a:t>
            </a:r>
            <a:r>
              <a:rPr lang="zh-CN" altLang="en-US" sz="2400">
                <a:solidFill>
                  <a:srgbClr val="000000"/>
                </a:solidFill>
                <a:latin typeface="黑体" panose="02010609060101010101" pitchFamily="2" charset="-122"/>
                <a:ea typeface="黑体" panose="02010609060101010101" pitchFamily="2" charset="-122"/>
                <a:sym typeface="+mn-ea"/>
              </a:rPr>
              <a:t>要离毛遂自荐（苦肉计）</a:t>
            </a:r>
            <a:r>
              <a:rPr lang="en-US" altLang="zh-CN" sz="2400">
                <a:solidFill>
                  <a:srgbClr val="000000"/>
                </a:solidFill>
                <a:latin typeface="黑体" panose="02010609060101010101" pitchFamily="2" charset="-122"/>
                <a:ea typeface="黑体" panose="02010609060101010101" pitchFamily="2" charset="-122"/>
                <a:sym typeface="+mn-ea"/>
              </a:rPr>
              <a:t>-------</a:t>
            </a:r>
            <a:r>
              <a:rPr lang="zh-CN" altLang="en-US" sz="2400">
                <a:solidFill>
                  <a:srgbClr val="000000"/>
                </a:solidFill>
                <a:latin typeface="黑体" panose="02010609060101010101" pitchFamily="2" charset="-122"/>
                <a:ea typeface="黑体" panose="02010609060101010101" pitchFamily="2" charset="-122"/>
                <a:sym typeface="+mn-ea"/>
              </a:rPr>
              <a:t>朝堂用伍子胥争论伐楚</a:t>
            </a:r>
            <a:r>
              <a:rPr lang="en-US" altLang="zh-CN" sz="2400">
                <a:solidFill>
                  <a:srgbClr val="000000"/>
                </a:solidFill>
                <a:latin typeface="黑体" panose="02010609060101010101" pitchFamily="2" charset="-122"/>
                <a:ea typeface="黑体" panose="02010609060101010101" pitchFamily="2" charset="-122"/>
                <a:sym typeface="+mn-ea"/>
              </a:rPr>
              <a:t>------</a:t>
            </a:r>
            <a:r>
              <a:rPr lang="zh-CN" altLang="en-US" sz="2400">
                <a:solidFill>
                  <a:srgbClr val="000000"/>
                </a:solidFill>
                <a:latin typeface="黑体" panose="02010609060101010101" pitchFamily="2" charset="-122"/>
                <a:ea typeface="黑体" panose="02010609060101010101" pitchFamily="2" charset="-122"/>
                <a:sym typeface="+mn-ea"/>
              </a:rPr>
              <a:t>断其右臂，然后投入监狱，抓其妻子</a:t>
            </a:r>
            <a:r>
              <a:rPr lang="en-US" altLang="zh-CN" sz="2400">
                <a:solidFill>
                  <a:srgbClr val="000000"/>
                </a:solidFill>
                <a:latin typeface="黑体" panose="02010609060101010101" pitchFamily="2" charset="-122"/>
                <a:ea typeface="黑体" panose="02010609060101010101" pitchFamily="2" charset="-122"/>
                <a:sym typeface="+mn-ea"/>
              </a:rPr>
              <a:t>-------</a:t>
            </a:r>
            <a:r>
              <a:rPr lang="zh-CN" altLang="en-US" sz="2400">
                <a:solidFill>
                  <a:srgbClr val="000000"/>
                </a:solidFill>
                <a:latin typeface="黑体" panose="02010609060101010101" pitchFamily="2" charset="-122"/>
                <a:ea typeface="黑体" panose="02010609060101010101" pitchFamily="2" charset="-122"/>
                <a:sym typeface="+mn-ea"/>
              </a:rPr>
              <a:t>越狱逃走</a:t>
            </a:r>
            <a:r>
              <a:rPr lang="en-US" altLang="zh-CN" sz="2400">
                <a:solidFill>
                  <a:srgbClr val="000000"/>
                </a:solidFill>
                <a:latin typeface="黑体" panose="02010609060101010101" pitchFamily="2" charset="-122"/>
                <a:ea typeface="黑体" panose="02010609060101010101" pitchFamily="2" charset="-122"/>
                <a:sym typeface="+mn-ea"/>
              </a:rPr>
              <a:t>------</a:t>
            </a:r>
            <a:r>
              <a:rPr lang="zh-CN" altLang="en-US" sz="2400">
                <a:solidFill>
                  <a:srgbClr val="000000"/>
                </a:solidFill>
                <a:latin typeface="黑体" panose="02010609060101010101" pitchFamily="2" charset="-122"/>
                <a:ea typeface="黑体" panose="02010609060101010101" pitchFamily="2" charset="-122"/>
                <a:sym typeface="+mn-ea"/>
              </a:rPr>
              <a:t>杀妻子焚烧、弃于闹市</a:t>
            </a:r>
            <a:r>
              <a:rPr lang="en-US" altLang="zh-CN" sz="2400">
                <a:solidFill>
                  <a:srgbClr val="000000"/>
                </a:solidFill>
                <a:latin typeface="黑体" panose="02010609060101010101" pitchFamily="2" charset="-122"/>
                <a:ea typeface="黑体" panose="02010609060101010101" pitchFamily="2" charset="-122"/>
                <a:sym typeface="+mn-ea"/>
              </a:rPr>
              <a:t>--------</a:t>
            </a:r>
            <a:r>
              <a:rPr lang="zh-CN" altLang="en-US" sz="2400">
                <a:solidFill>
                  <a:srgbClr val="000000"/>
                </a:solidFill>
                <a:latin typeface="黑体" panose="02010609060101010101" pitchFamily="2" charset="-122"/>
                <a:ea typeface="黑体" panose="02010609060101010101" pitchFamily="2" charset="-122"/>
                <a:sym typeface="+mn-ea"/>
              </a:rPr>
              <a:t>卫国投</a:t>
            </a:r>
            <a:r>
              <a:rPr lang="en-US" altLang="zh-CN" sz="2400">
                <a:solidFill>
                  <a:srgbClr val="000000"/>
                </a:solidFill>
                <a:latin typeface="黑体" panose="02010609060101010101" pitchFamily="2" charset="-122"/>
                <a:ea typeface="黑体" panose="02010609060101010101" pitchFamily="2" charset="-122"/>
                <a:sym typeface="+mn-ea"/>
              </a:rPr>
              <a:t>--------</a:t>
            </a:r>
            <a:r>
              <a:rPr lang="zh-CN" altLang="en-US" sz="2400">
                <a:solidFill>
                  <a:srgbClr val="000000"/>
                </a:solidFill>
                <a:latin typeface="黑体" panose="02010609060101010101" pitchFamily="2" charset="-122"/>
                <a:ea typeface="黑体" panose="02010609060101010101" pitchFamily="2" charset="-122"/>
                <a:sym typeface="+mn-ea"/>
              </a:rPr>
              <a:t>庆忌之死</a:t>
            </a:r>
            <a:r>
              <a:rPr lang="en-US" altLang="zh-CN" sz="2400">
                <a:solidFill>
                  <a:srgbClr val="000000"/>
                </a:solidFill>
                <a:latin typeface="黑体" panose="02010609060101010101" pitchFamily="2" charset="-122"/>
                <a:ea typeface="黑体" panose="02010609060101010101" pitchFamily="2" charset="-122"/>
                <a:sym typeface="+mn-ea"/>
              </a:rPr>
              <a:t>-------</a:t>
            </a:r>
            <a:r>
              <a:rPr lang="zh-CN" altLang="en-US" sz="2400">
                <a:solidFill>
                  <a:srgbClr val="000000"/>
                </a:solidFill>
                <a:latin typeface="黑体" panose="02010609060101010101" pitchFamily="2" charset="-122"/>
                <a:ea typeface="黑体" panose="02010609060101010101" pitchFamily="2" charset="-122"/>
                <a:sym typeface="+mn-ea"/>
              </a:rPr>
              <a:t>要离之死</a:t>
            </a:r>
            <a:endParaRPr lang="zh-CN" altLang="en-US" sz="2400">
              <a:solidFill>
                <a:srgbClr val="000000"/>
              </a:solidFill>
              <a:latin typeface="黑体" panose="02010609060101010101" pitchFamily="2" charset="-122"/>
              <a:ea typeface="黑体" panose="02010609060101010101" pitchFamily="2" charset="-122"/>
              <a:sym typeface="+mn-ea"/>
            </a:endParaRPr>
          </a:p>
          <a:p>
            <a:endParaRPr lang="zh-CN" altLang="en-US" sz="2400">
              <a:solidFill>
                <a:srgbClr val="000000"/>
              </a:solidFill>
              <a:latin typeface="黑体" panose="02010609060101010101" pitchFamily="2" charset="-122"/>
              <a:ea typeface="黑体" panose="02010609060101010101" pitchFamily="2" charset="-122"/>
              <a:sym typeface="+mn-ea"/>
            </a:endParaRPr>
          </a:p>
        </p:txBody>
      </p:sp>
      <p:pic>
        <p:nvPicPr>
          <p:cNvPr id="4" name="图片 3"/>
          <p:cNvPicPr>
            <a:picLocks noChangeAspect="1"/>
          </p:cNvPicPr>
          <p:nvPr/>
        </p:nvPicPr>
        <p:blipFill>
          <a:blip r:embed="rId2"/>
          <a:stretch>
            <a:fillRect/>
          </a:stretch>
        </p:blipFill>
        <p:spPr>
          <a:xfrm>
            <a:off x="7171055" y="-76200"/>
            <a:ext cx="1962150" cy="2097405"/>
          </a:xfrm>
          <a:prstGeom prst="rect">
            <a:avLst/>
          </a:prstGeom>
        </p:spPr>
      </p:pic>
    </p:spTree>
  </p:cSld>
  <p:clrMapOvr>
    <a:masterClrMapping/>
  </p:clrMapOvr>
  <p:transition spd="slow">
    <p:zoom/>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301625" y="438785"/>
            <a:ext cx="8540750" cy="1143000"/>
          </a:xfrm>
        </p:spPr>
        <p:txBody>
          <a:bodyPr/>
          <a:lstStyle/>
          <a:p>
            <a:r>
              <a:rPr lang="zh-CN" altLang="en-US"/>
              <a:t>豫让</a:t>
            </a:r>
            <a:endParaRPr lang="zh-CN" altLang="en-US"/>
          </a:p>
        </p:txBody>
      </p:sp>
      <p:sp>
        <p:nvSpPr>
          <p:cNvPr id="3" name="内容占位符 2"/>
          <p:cNvSpPr>
            <a:spLocks noGrp="1"/>
          </p:cNvSpPr>
          <p:nvPr>
            <p:ph idx="1"/>
          </p:nvPr>
        </p:nvSpPr>
        <p:spPr>
          <a:xfrm>
            <a:off x="301625" y="1457325"/>
            <a:ext cx="8540750" cy="4194175"/>
          </a:xfrm>
        </p:spPr>
        <p:txBody>
          <a:bodyPr/>
          <a:lstStyle/>
          <a:p>
            <a:r>
              <a:rPr lang="zh-CN" altLang="en-US" sz="2000">
                <a:sym typeface="+mn-ea"/>
              </a:rPr>
              <a:t>晋哀公四年（前453年），智伯被韩、赵、魏三家攻灭，赵襄子把智伯的头盖骨涂漆后做成了酒杯。豫让万分悲愤，立誓要为智伯报仇，刺杀赵襄子。他先是改换姓名，怀揣匕首到赵襄子宫中做杂活，因行迹暴露而被逮捕。赵襄子觉得他忠勇可嘉，将他释放。豫让获释后将漆涂在身上，使皮肤肿烂，剃掉胡子眉毛，同时吞吃炭块，使嗓子变哑，使人认不出本来面目。</a:t>
            </a:r>
            <a:endParaRPr lang="zh-CN" altLang="en-US" sz="2000"/>
          </a:p>
          <a:p>
            <a:r>
              <a:rPr lang="zh-CN" altLang="en-US" sz="2000">
                <a:sym typeface="+mn-ea"/>
              </a:rPr>
              <a:t>埋伏于一座桥（即豫让桥）下。赵襄子过桥时，马突然受惊，猜到是有人行刺，很可能又是豫让。赵襄子责问豫让：“您不是曾经侍奉过范氏、中行氏吗？智伯把他们都消灭了，而您不替他们报仇，反而托身为智伯的家臣。豫让说：我侍奉范氏、中行氏，他们都把我当作一般人看待，所以我像一般人那样报答他们。至于智伯，他把我当作国士看待，所以我就像国士那样报答他。”赵襄子满足了他这个要求，派人拿着自己的衣裳给豫让，豫让拔出宝剑多次跳起来击刺它，仰天大呼曰：“吾可以下报智伯矣！”遂伏剑自杀。</a:t>
            </a:r>
            <a:endParaRPr lang="zh-CN" altLang="en-US" sz="2000"/>
          </a:p>
        </p:txBody>
      </p:sp>
    </p:spTree>
  </p:cSld>
  <p:clrMapOvr>
    <a:masterClrMapping/>
  </p:clrMapOvr>
  <p:transition spd="slow">
    <p:zoom/>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聂政</a:t>
            </a:r>
            <a:endParaRPr lang="zh-CN" altLang="en-US"/>
          </a:p>
        </p:txBody>
      </p:sp>
      <p:sp>
        <p:nvSpPr>
          <p:cNvPr id="3" name="内容占位符 2"/>
          <p:cNvSpPr>
            <a:spLocks noGrp="1"/>
          </p:cNvSpPr>
          <p:nvPr>
            <p:ph idx="1"/>
          </p:nvPr>
        </p:nvSpPr>
        <p:spPr>
          <a:xfrm>
            <a:off x="301625" y="1497330"/>
            <a:ext cx="8540750" cy="4194175"/>
          </a:xfrm>
        </p:spPr>
        <p:txBody>
          <a:bodyPr/>
          <a:lstStyle/>
          <a:p>
            <a:r>
              <a:rPr lang="zh-CN" altLang="en-US" sz="2000"/>
              <a:t>聂政(?—前397年)，(今河南)人。春秋末期，韩国大夫严仲子受丞相侠累迫害流亡他国。后闻听魏国人聂政因杀人避仇，携母及姐隐迹于齐国，在市场做市贩屠狗生意。其人仁孝侠义，武功高超。严仲子遂赴齐数次登门拜访。</a:t>
            </a:r>
            <a:endParaRPr lang="zh-CN" altLang="en-US" sz="2000"/>
          </a:p>
          <a:p>
            <a:r>
              <a:rPr lang="zh-CN" altLang="en-US" sz="2000"/>
              <a:t>聂母辞世，聂政服母丧三年，并嫁其姐。无后顾之忧后，聂政只身去韩国为严仲子报仇。聂政仗剑直入韩府，聂政以长剑刺入侠累胸膛，侠累顷刻命丧，难逃重围，遂倒转剑柄，以剑尖划破面颊，剜出双眼，破腹而死。韩王暴其尸于市，悬赏购求能辨认其人者。</a:t>
            </a:r>
            <a:endParaRPr lang="zh-CN" altLang="en-US" sz="2000"/>
          </a:p>
          <a:p>
            <a:r>
              <a:rPr lang="zh-CN" altLang="en-US" sz="2000"/>
              <a:t>聂政姐聂嫈（yīng）闻听消息动身赴韩，抱尸恸哭，好心人劝道：“此乃刺韩相之凶手，你不躲避，怎么还敢来辨认呀？”聂嫈答：“聂政之所以蒙受屈辱隐迹于市贩之中，是因老母在堂，我尚未嫁。严仲子认识吾弟聂政于屠贩之中，屈身结交，此深厚知遇之恩怎可不报！士为知己者死，聂政不过是因为我才毁坏自己的躯体，以免被人辨认出来牵连与我。但我又怎能害怕被牵连而任聂政的英名埋没！”话说完，聂嫈长呼三声 “天！”然后自杀于聂政的尸体旁。</a:t>
            </a:r>
            <a:endParaRPr lang="zh-CN" altLang="en-US" sz="2000"/>
          </a:p>
        </p:txBody>
      </p:sp>
    </p:spTree>
  </p:cSld>
  <p:clrMapOvr>
    <a:masterClrMapping/>
  </p:clrMapOvr>
  <p:transition spd="slow">
    <p:zoom/>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8" name="内容占位符 7"/>
          <p:cNvSpPr/>
          <p:nvPr>
            <p:ph idx="1"/>
          </p:nvPr>
        </p:nvSpPr>
        <p:spPr>
          <a:xfrm>
            <a:off x="301625" y="1752600"/>
            <a:ext cx="8540750" cy="4194175"/>
          </a:xfrm>
        </p:spPr>
        <p:txBody>
          <a:bodyPr/>
          <a:lstStyle/>
          <a:p>
            <a:r>
              <a:rPr lang="zh-CN" altLang="en-US" sz="2000"/>
              <a:t>荆轲（？—公元前227年），姜姓。卫国人，战国时期著名刺客，是春秋时期齐国大夫庆封的后代。喜好读书击剑，为人慷慨侠义。后游历到燕国，随之由田光推荐给太子丹。</a:t>
            </a:r>
            <a:endParaRPr lang="zh-CN" altLang="en-US" sz="2000"/>
          </a:p>
          <a:p>
            <a:r>
              <a:rPr lang="zh-CN" altLang="en-US" sz="2000"/>
              <a:t>秦国灭赵后，兵锋直指燕国南界，太子丹震惧，决定派荆轲入秦行刺秦王。荆轲献计太子丹，拟以秦国叛将樊於期之头及燕督亢地图进献秦王，相机行刺。荆轲私见樊於期，告以实情，樊於期为成全荆轲而自刎。</a:t>
            </a:r>
            <a:endParaRPr lang="zh-CN" altLang="en-US" sz="2000"/>
          </a:p>
          <a:p>
            <a:r>
              <a:rPr lang="zh-CN" altLang="en-US" sz="2000"/>
              <a:t>公元前227年，荆轲带燕督亢地图和樊於期首级，前往秦国刺杀秦王。临行前，燕太子丹、高渐离等许多人在易水边为荆轲送行，场面十分悲壮。“风萧萧兮易水寒，壮士一去兮不复还”，这是荆轲在告别时所吟唱的诗句。荆轲与秦舞阳入秦后，在交验樊於期头颅，献督亢（今河北涿县、易县、固安一带）之地图，图穷匕首见，荆轲刺秦王不中，被秦王拔剑击成重伤后为秦侍卫所杀。</a:t>
            </a:r>
            <a:endParaRPr lang="zh-CN" altLang="en-US" sz="2000"/>
          </a:p>
        </p:txBody>
      </p:sp>
    </p:spTree>
  </p:cSld>
  <p:clrMapOvr>
    <a:masterClrMapping/>
  </p:clrMapOvr>
  <p:transition spd="slow">
    <p:zoom/>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Rectangle 2"/>
          <p:cNvSpPr>
            <a:spLocks noGrp="1" noRot="1"/>
          </p:cNvSpPr>
          <p:nvPr>
            <p:ph type="ctrTitle"/>
          </p:nvPr>
        </p:nvSpPr>
        <p:spPr>
          <a:xfrm>
            <a:off x="0" y="404813"/>
            <a:ext cx="7772400" cy="981075"/>
          </a:xfrm>
        </p:spPr>
        <p:txBody>
          <a:bodyPr vert="horz" wrap="square" lIns="91440" tIns="45720" rIns="91440" bIns="45720" anchor="ctr"/>
          <a:lstStyle/>
          <a:p>
            <a:pPr eaLnBrk="1" hangingPunct="1"/>
            <a:r>
              <a:rPr lang="en-US" altLang="zh-CN" sz="4000" b="1">
                <a:solidFill>
                  <a:srgbClr val="A50021"/>
                </a:solidFill>
                <a:latin typeface="楷体_GB2312" pitchFamily="49" charset="-122"/>
                <a:ea typeface="楷体_GB2312" pitchFamily="49" charset="-122"/>
                <a:cs typeface="+mj-cs"/>
              </a:rPr>
              <a:t>   《</a:t>
            </a:r>
            <a:r>
              <a:rPr lang="zh-CN" altLang="en-US" sz="4000" b="1">
                <a:solidFill>
                  <a:srgbClr val="A50021"/>
                </a:solidFill>
                <a:latin typeface="楷体_GB2312" pitchFamily="49" charset="-122"/>
                <a:ea typeface="楷体_GB2312" pitchFamily="49" charset="-122"/>
                <a:cs typeface="+mj-cs"/>
              </a:rPr>
              <a:t>战国策</a:t>
            </a:r>
            <a:r>
              <a:rPr lang="en-US" altLang="zh-CN" sz="4000" b="1">
                <a:solidFill>
                  <a:srgbClr val="A50021"/>
                </a:solidFill>
                <a:latin typeface="楷体_GB2312" pitchFamily="49" charset="-122"/>
                <a:ea typeface="楷体_GB2312" pitchFamily="49" charset="-122"/>
                <a:cs typeface="+mj-cs"/>
              </a:rPr>
              <a:t>》</a:t>
            </a:r>
            <a:r>
              <a:rPr lang="zh-CN" altLang="en-US" sz="4000" b="1">
                <a:solidFill>
                  <a:srgbClr val="A50021"/>
                </a:solidFill>
                <a:latin typeface="楷体_GB2312" pitchFamily="49" charset="-122"/>
                <a:ea typeface="楷体_GB2312" pitchFamily="49" charset="-122"/>
                <a:cs typeface="+mj-cs"/>
              </a:rPr>
              <a:t>简介</a:t>
            </a:r>
            <a:endParaRPr lang="zh-CN" altLang="en-US" sz="4000" b="1">
              <a:solidFill>
                <a:srgbClr val="A50021"/>
              </a:solidFill>
              <a:latin typeface="楷体_GB2312" pitchFamily="49" charset="-122"/>
              <a:ea typeface="楷体_GB2312" pitchFamily="49" charset="-122"/>
              <a:cs typeface="+mj-cs"/>
            </a:endParaRPr>
          </a:p>
        </p:txBody>
      </p:sp>
      <p:sp>
        <p:nvSpPr>
          <p:cNvPr id="21507" name="Rectangle 3"/>
          <p:cNvSpPr>
            <a:spLocks noGrp="1" noRot="1"/>
          </p:cNvSpPr>
          <p:nvPr>
            <p:ph type="subTitle" idx="1"/>
          </p:nvPr>
        </p:nvSpPr>
        <p:spPr>
          <a:xfrm>
            <a:off x="285750" y="1785938"/>
            <a:ext cx="8643938" cy="4357687"/>
          </a:xfrm>
        </p:spPr>
        <p:txBody>
          <a:bodyPr vert="horz" wrap="square" lIns="91440" tIns="45720" rIns="91440" bIns="45720" anchor="t"/>
          <a:lstStyle/>
          <a:p>
            <a:pPr algn="l" eaLnBrk="1" hangingPunct="1">
              <a:buSzPct val="75000"/>
              <a:buFont typeface="Wingdings" panose="05000000000000000000" pitchFamily="2" charset="2"/>
            </a:pPr>
            <a:r>
              <a:rPr lang="en-US" altLang="zh-CN">
                <a:latin typeface="+mn-lt"/>
                <a:ea typeface="+mn-ea"/>
                <a:cs typeface="+mn-cs"/>
              </a:rPr>
              <a:t>    </a:t>
            </a:r>
            <a:r>
              <a:rPr lang="en-US" altLang="zh-CN" sz="2800">
                <a:solidFill>
                  <a:srgbClr val="000000"/>
                </a:solidFill>
                <a:latin typeface="黑体" panose="02010609060101010101" pitchFamily="2" charset="-122"/>
                <a:ea typeface="黑体" panose="02010609060101010101" pitchFamily="2" charset="-122"/>
                <a:cs typeface="+mn-cs"/>
              </a:rPr>
              <a:t>《</a:t>
            </a:r>
            <a:r>
              <a:rPr lang="zh-CN" altLang="en-US" sz="2800">
                <a:solidFill>
                  <a:srgbClr val="000000"/>
                </a:solidFill>
                <a:latin typeface="黑体" panose="02010609060101010101" pitchFamily="2" charset="-122"/>
                <a:ea typeface="黑体" panose="02010609060101010101" pitchFamily="2" charset="-122"/>
                <a:cs typeface="+mn-cs"/>
              </a:rPr>
              <a:t>战国策</a:t>
            </a:r>
            <a:r>
              <a:rPr lang="en-US" altLang="zh-CN" sz="2800">
                <a:solidFill>
                  <a:srgbClr val="000000"/>
                </a:solidFill>
                <a:latin typeface="黑体" panose="02010609060101010101" pitchFamily="2" charset="-122"/>
                <a:ea typeface="黑体" panose="02010609060101010101" pitchFamily="2" charset="-122"/>
                <a:cs typeface="+mn-cs"/>
              </a:rPr>
              <a:t>》</a:t>
            </a:r>
            <a:r>
              <a:rPr lang="zh-CN" altLang="en-US" sz="2800">
                <a:solidFill>
                  <a:srgbClr val="000000"/>
                </a:solidFill>
                <a:latin typeface="黑体" panose="02010609060101010101" pitchFamily="2" charset="-122"/>
                <a:ea typeface="黑体" panose="02010609060101010101" pitchFamily="2" charset="-122"/>
                <a:cs typeface="+mn-cs"/>
              </a:rPr>
              <a:t>是中国古代的一部史学名著</a:t>
            </a:r>
            <a:r>
              <a:rPr lang="en-US" altLang="zh-CN" sz="2800">
                <a:solidFill>
                  <a:srgbClr val="000000"/>
                </a:solidFill>
                <a:latin typeface="黑体" panose="02010609060101010101" pitchFamily="2" charset="-122"/>
                <a:ea typeface="黑体" panose="02010609060101010101" pitchFamily="2" charset="-122"/>
                <a:cs typeface="+mn-cs"/>
              </a:rPr>
              <a:t>,</a:t>
            </a:r>
            <a:r>
              <a:rPr lang="zh-CN" altLang="en-US" sz="2800">
                <a:solidFill>
                  <a:srgbClr val="000000"/>
                </a:solidFill>
                <a:latin typeface="黑体" panose="02010609060101010101" pitchFamily="2" charset="-122"/>
                <a:ea typeface="黑体" panose="02010609060101010101" pitchFamily="2" charset="-122"/>
                <a:cs typeface="+mn-cs"/>
              </a:rPr>
              <a:t>是一部</a:t>
            </a:r>
            <a:r>
              <a:rPr lang="zh-CN" altLang="en-US" sz="2800" b="1">
                <a:solidFill>
                  <a:srgbClr val="FF0000"/>
                </a:solidFill>
                <a:latin typeface="黑体" panose="02010609060101010101" pitchFamily="2" charset="-122"/>
                <a:ea typeface="黑体" panose="02010609060101010101" pitchFamily="2" charset="-122"/>
                <a:cs typeface="+mn-cs"/>
              </a:rPr>
              <a:t>国别体</a:t>
            </a:r>
            <a:r>
              <a:rPr lang="zh-CN" altLang="en-US" sz="2800">
                <a:solidFill>
                  <a:srgbClr val="000000"/>
                </a:solidFill>
                <a:latin typeface="黑体" panose="02010609060101010101" pitchFamily="2" charset="-122"/>
                <a:ea typeface="黑体" panose="02010609060101010101" pitchFamily="2" charset="-122"/>
                <a:cs typeface="+mn-cs"/>
              </a:rPr>
              <a:t>史书，主要记载战国时期</a:t>
            </a:r>
            <a:r>
              <a:rPr lang="zh-CN" altLang="en-US" sz="2800">
                <a:solidFill>
                  <a:srgbClr val="FF0000"/>
                </a:solidFill>
                <a:latin typeface="黑体" panose="02010609060101010101" pitchFamily="2" charset="-122"/>
                <a:ea typeface="黑体" panose="02010609060101010101" pitchFamily="2" charset="-122"/>
                <a:cs typeface="+mn-cs"/>
              </a:rPr>
              <a:t>谋臣策士</a:t>
            </a:r>
            <a:r>
              <a:rPr lang="zh-CN" altLang="en-US" sz="2800">
                <a:solidFill>
                  <a:srgbClr val="000000"/>
                </a:solidFill>
                <a:latin typeface="黑体" panose="02010609060101010101" pitchFamily="2" charset="-122"/>
                <a:ea typeface="黑体" panose="02010609060101010101" pitchFamily="2" charset="-122"/>
                <a:cs typeface="+mn-cs"/>
              </a:rPr>
              <a:t>纵横捭阖的斗争。</a:t>
            </a:r>
            <a:endParaRPr lang="en-US" altLang="zh-CN" sz="2800">
              <a:solidFill>
                <a:srgbClr val="000000"/>
              </a:solidFill>
              <a:latin typeface="黑体" panose="02010609060101010101" pitchFamily="2" charset="-122"/>
              <a:ea typeface="黑体" panose="02010609060101010101" pitchFamily="2" charset="-122"/>
              <a:cs typeface="+mn-cs"/>
            </a:endParaRPr>
          </a:p>
          <a:p>
            <a:pPr algn="l" eaLnBrk="1" hangingPunct="1">
              <a:buSzPct val="75000"/>
              <a:buFont typeface="Wingdings" panose="05000000000000000000" pitchFamily="2" charset="2"/>
            </a:pPr>
            <a:r>
              <a:rPr lang="en-US" altLang="zh-CN" sz="2800">
                <a:solidFill>
                  <a:srgbClr val="000000"/>
                </a:solidFill>
                <a:latin typeface="黑体" panose="02010609060101010101" pitchFamily="2" charset="-122"/>
                <a:ea typeface="黑体" panose="02010609060101010101" pitchFamily="2" charset="-122"/>
                <a:cs typeface="+mn-cs"/>
              </a:rPr>
              <a:t>    </a:t>
            </a:r>
            <a:r>
              <a:rPr lang="zh-CN" altLang="en-US" sz="2800">
                <a:solidFill>
                  <a:srgbClr val="000000"/>
                </a:solidFill>
                <a:latin typeface="黑体" panose="02010609060101010101" pitchFamily="2" charset="-122"/>
                <a:ea typeface="黑体" panose="02010609060101010101" pitchFamily="2" charset="-122"/>
                <a:cs typeface="+mn-cs"/>
              </a:rPr>
              <a:t>全书按东周、西周、秦国、齐国、楚国、赵国、魏国、韩国、燕国、宋国、卫国、中山国依次分国编写，</a:t>
            </a:r>
            <a:r>
              <a:rPr lang="zh-CN" altLang="en-US" sz="2800">
                <a:solidFill>
                  <a:srgbClr val="FF0000"/>
                </a:solidFill>
                <a:latin typeface="黑体" panose="02010609060101010101" pitchFamily="2" charset="-122"/>
                <a:ea typeface="黑体" panose="02010609060101010101" pitchFamily="2" charset="-122"/>
                <a:cs typeface="+mn-cs"/>
              </a:rPr>
              <a:t>分为</a:t>
            </a:r>
            <a:r>
              <a:rPr lang="en-US" altLang="zh-CN" sz="2800">
                <a:solidFill>
                  <a:srgbClr val="FF0000"/>
                </a:solidFill>
                <a:latin typeface="黑体" panose="02010609060101010101" pitchFamily="2" charset="-122"/>
                <a:ea typeface="黑体" panose="02010609060101010101" pitchFamily="2" charset="-122"/>
                <a:cs typeface="+mn-cs"/>
              </a:rPr>
              <a:t>12</a:t>
            </a:r>
            <a:r>
              <a:rPr lang="zh-CN" altLang="en-US" sz="2800">
                <a:solidFill>
                  <a:srgbClr val="FF0000"/>
                </a:solidFill>
                <a:latin typeface="黑体" panose="02010609060101010101" pitchFamily="2" charset="-122"/>
                <a:ea typeface="黑体" panose="02010609060101010101" pitchFamily="2" charset="-122"/>
                <a:cs typeface="+mn-cs"/>
              </a:rPr>
              <a:t>策，共</a:t>
            </a:r>
            <a:r>
              <a:rPr lang="en-US" altLang="zh-CN" sz="2800">
                <a:solidFill>
                  <a:srgbClr val="FF0000"/>
                </a:solidFill>
                <a:latin typeface="黑体" panose="02010609060101010101" pitchFamily="2" charset="-122"/>
                <a:ea typeface="黑体" panose="02010609060101010101" pitchFamily="2" charset="-122"/>
                <a:cs typeface="+mn-cs"/>
              </a:rPr>
              <a:t>33</a:t>
            </a:r>
            <a:r>
              <a:rPr lang="zh-CN" altLang="en-US" sz="2800">
                <a:solidFill>
                  <a:srgbClr val="FF0000"/>
                </a:solidFill>
                <a:latin typeface="黑体" panose="02010609060101010101" pitchFamily="2" charset="-122"/>
                <a:ea typeface="黑体" panose="02010609060101010101" pitchFamily="2" charset="-122"/>
                <a:cs typeface="+mn-cs"/>
              </a:rPr>
              <a:t>卷，共</a:t>
            </a:r>
            <a:r>
              <a:rPr lang="en-US" altLang="zh-CN" sz="2800">
                <a:solidFill>
                  <a:srgbClr val="FF0000"/>
                </a:solidFill>
                <a:latin typeface="黑体" panose="02010609060101010101" pitchFamily="2" charset="-122"/>
                <a:ea typeface="黑体" panose="02010609060101010101" pitchFamily="2" charset="-122"/>
                <a:cs typeface="+mn-cs"/>
              </a:rPr>
              <a:t>497</a:t>
            </a:r>
            <a:r>
              <a:rPr lang="zh-CN" altLang="en-US" sz="2800">
                <a:solidFill>
                  <a:srgbClr val="FF0000"/>
                </a:solidFill>
                <a:latin typeface="黑体" panose="02010609060101010101" pitchFamily="2" charset="-122"/>
                <a:ea typeface="黑体" panose="02010609060101010101" pitchFamily="2" charset="-122"/>
                <a:cs typeface="+mn-cs"/>
              </a:rPr>
              <a:t>篇</a:t>
            </a:r>
            <a:r>
              <a:rPr lang="en-US" altLang="zh-CN" sz="2800">
                <a:solidFill>
                  <a:srgbClr val="FF0000"/>
                </a:solidFill>
                <a:latin typeface="黑体" panose="02010609060101010101" pitchFamily="2" charset="-122"/>
                <a:ea typeface="黑体" panose="02010609060101010101" pitchFamily="2" charset="-122"/>
                <a:cs typeface="+mn-cs"/>
              </a:rPr>
              <a:t>,</a:t>
            </a:r>
            <a:r>
              <a:rPr lang="zh-CN" altLang="en-US" sz="2800">
                <a:solidFill>
                  <a:srgbClr val="000000"/>
                </a:solidFill>
                <a:latin typeface="黑体" panose="02010609060101010101" pitchFamily="2" charset="-122"/>
                <a:ea typeface="黑体" panose="02010609060101010101" pitchFamily="2" charset="-122"/>
                <a:sym typeface="+mn-ea"/>
              </a:rPr>
              <a:t>约</a:t>
            </a:r>
            <a:r>
              <a:rPr lang="en-US" altLang="x-none" sz="2800">
                <a:solidFill>
                  <a:srgbClr val="000000"/>
                </a:solidFill>
                <a:latin typeface="黑体" panose="02010609060101010101" pitchFamily="2" charset="-122"/>
                <a:ea typeface="黑体" panose="02010609060101010101" pitchFamily="2" charset="-122"/>
                <a:sym typeface="+mn-ea"/>
              </a:rPr>
              <a:t>17</a:t>
            </a:r>
            <a:r>
              <a:rPr lang="zh-CN" altLang="en-US" sz="2800">
                <a:solidFill>
                  <a:srgbClr val="000000"/>
                </a:solidFill>
                <a:latin typeface="黑体" panose="02010609060101010101" pitchFamily="2" charset="-122"/>
                <a:ea typeface="黑体" panose="02010609060101010101" pitchFamily="2" charset="-122"/>
                <a:sym typeface="+mn-ea"/>
              </a:rPr>
              <a:t>万字</a:t>
            </a:r>
            <a:r>
              <a:rPr lang="zh-CN" altLang="en-US" sz="2800">
                <a:solidFill>
                  <a:srgbClr val="FF0000"/>
                </a:solidFill>
                <a:latin typeface="黑体" panose="02010609060101010101" pitchFamily="2" charset="-122"/>
                <a:ea typeface="黑体" panose="02010609060101010101" pitchFamily="2" charset="-122"/>
                <a:cs typeface="+mn-cs"/>
              </a:rPr>
              <a:t>。 </a:t>
            </a:r>
            <a:endParaRPr lang="en-US" altLang="zh-CN" sz="2800">
              <a:solidFill>
                <a:srgbClr val="FF0000"/>
              </a:solidFill>
              <a:latin typeface="黑体" panose="02010609060101010101" pitchFamily="2" charset="-122"/>
              <a:ea typeface="黑体" panose="02010609060101010101" pitchFamily="2" charset="-122"/>
              <a:cs typeface="+mn-cs"/>
            </a:endParaRPr>
          </a:p>
          <a:p>
            <a:pPr lvl="0" algn="l">
              <a:lnSpc>
                <a:spcPct val="90000"/>
              </a:lnSpc>
              <a:buNone/>
            </a:pPr>
            <a:r>
              <a:rPr lang="zh-CN" altLang="en-US" sz="2800">
                <a:solidFill>
                  <a:srgbClr val="000000"/>
                </a:solidFill>
                <a:latin typeface="黑体" panose="02010609060101010101" pitchFamily="2" charset="-122"/>
                <a:ea typeface="黑体" panose="02010609060101010101" pitchFamily="2" charset="-122"/>
                <a:cs typeface="+mn-cs"/>
              </a:rPr>
              <a:t>    所记载的历史，</a:t>
            </a:r>
            <a:r>
              <a:rPr lang="zh-CN" altLang="en-US" sz="2800">
                <a:solidFill>
                  <a:srgbClr val="000000"/>
                </a:solidFill>
                <a:latin typeface="黑体" panose="02010609060101010101" pitchFamily="2" charset="-122"/>
                <a:ea typeface="黑体" panose="02010609060101010101" pitchFamily="2" charset="-122"/>
                <a:sym typeface="+mn-ea"/>
              </a:rPr>
              <a:t>上接春秋，下至秦并六国，记载了战国时代二百四十年左右的史实，既称战国“杂史”，又号“纵横家言”</a:t>
            </a:r>
            <a:r>
              <a:rPr lang="en-US" altLang="zh-CN" sz="2800">
                <a:solidFill>
                  <a:srgbClr val="000000"/>
                </a:solidFill>
                <a:latin typeface="黑体" panose="02010609060101010101" pitchFamily="2" charset="-122"/>
                <a:ea typeface="黑体" panose="02010609060101010101" pitchFamily="2" charset="-122"/>
                <a:sym typeface="+mn-ea"/>
              </a:rPr>
              <a:t>,</a:t>
            </a:r>
            <a:r>
              <a:rPr lang="zh-CN" altLang="en-US" sz="2800">
                <a:solidFill>
                  <a:srgbClr val="000000"/>
                </a:solidFill>
                <a:latin typeface="黑体" panose="02010609060101010101" pitchFamily="2" charset="-122"/>
                <a:ea typeface="黑体" panose="02010609060101010101" pitchFamily="2" charset="-122"/>
                <a:cs typeface="+mn-cs"/>
              </a:rPr>
              <a:t>是先秦历史散文成就最高，影响最大的著作之一。</a:t>
            </a:r>
            <a:endParaRPr lang="zh-CN" altLang="en-US" sz="2800">
              <a:solidFill>
                <a:srgbClr val="000000"/>
              </a:solidFill>
              <a:latin typeface="黑体" panose="02010609060101010101" pitchFamily="2" charset="-122"/>
              <a:ea typeface="黑体" panose="02010609060101010101" pitchFamily="2" charset="-122"/>
              <a:cs typeface="+mn-cs"/>
            </a:endParaRPr>
          </a:p>
          <a:p>
            <a:pPr lvl="0" algn="l" eaLnBrk="1" hangingPunct="1">
              <a:buSzPct val="75000"/>
              <a:buFont typeface="Wingdings" panose="05000000000000000000" pitchFamily="2" charset="2"/>
              <a:buNone/>
            </a:pPr>
            <a:r>
              <a:rPr lang="zh-CN" altLang="en-US" sz="2800">
                <a:latin typeface="黑体" panose="02010609060101010101" pitchFamily="2" charset="-122"/>
                <a:ea typeface="黑体" panose="02010609060101010101" pitchFamily="2" charset="-122"/>
                <a:cs typeface="+mn-cs"/>
              </a:rPr>
              <a:t>　</a:t>
            </a:r>
            <a:endParaRPr lang="zh-CN" altLang="en-US" sz="2800">
              <a:latin typeface="黑体" panose="02010609060101010101" pitchFamily="2" charset="-122"/>
              <a:ea typeface="黑体" panose="02010609060101010101" pitchFamily="2"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grpId="0" nodeType="withEffect">
                                  <p:stCondLst>
                                    <p:cond delay="0"/>
                                  </p:stCondLst>
                                  <p:childTnLst>
                                    <p:set>
                                      <p:cBhvr>
                                        <p:cTn id="6" dur="indefinite" fill="hold">
                                          <p:stCondLst>
                                            <p:cond delay="0"/>
                                          </p:stCondLst>
                                        </p:cTn>
                                        <p:tgtEl>
                                          <p:spTgt spid="21506"/>
                                        </p:tgtEl>
                                        <p:attrNameLst>
                                          <p:attrName>style.visibility</p:attrName>
                                        </p:attrNameLst>
                                      </p:cBhvr>
                                      <p:to>
                                        <p:strVal val="visible"/>
                                      </p:to>
                                    </p:set>
                                    <p:anim calcmode="lin" valueType="num">
                                      <p:cBhvr>
                                        <p:cTn id="7" dur="500" fill="hold"/>
                                        <p:tgtEl>
                                          <p:spTgt spid="21506"/>
                                        </p:tgtEl>
                                        <p:attrNameLst>
                                          <p:attrName>ppt_w</p:attrName>
                                        </p:attrNameLst>
                                      </p:cBhvr>
                                      <p:tavLst>
                                        <p:tav tm="0">
                                          <p:val>
                                            <p:fltVal val="0"/>
                                          </p:val>
                                        </p:tav>
                                        <p:tav tm="100000">
                                          <p:val>
                                            <p:strVal val="#ppt_w"/>
                                          </p:val>
                                        </p:tav>
                                      </p:tavLst>
                                    </p:anim>
                                    <p:anim calcmode="lin" valueType="num">
                                      <p:cBhvr>
                                        <p:cTn id="8" dur="500" fill="hold"/>
                                        <p:tgtEl>
                                          <p:spTgt spid="21506"/>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3" presetClass="entr" presetSubtype="16" dur="500" fill="hold" grpId="0" nodeType="clickEffect">
                                  <p:stCondLst>
                                    <p:cond delay="0"/>
                                  </p:stCondLst>
                                  <p:childTnLst>
                                    <p:set>
                                      <p:cBhvr>
                                        <p:cTn id="12" dur="indefinite" fill="hold">
                                          <p:stCondLst>
                                            <p:cond delay="0"/>
                                          </p:stCondLst>
                                        </p:cTn>
                                        <p:tgtEl>
                                          <p:spTgt spid="21507">
                                            <p:txEl>
                                              <p:charRg st="0" end="53"/>
                                            </p:txEl>
                                          </p:spTgt>
                                        </p:tgtEl>
                                        <p:attrNameLst>
                                          <p:attrName>style.visibility</p:attrName>
                                        </p:attrNameLst>
                                      </p:cBhvr>
                                      <p:to>
                                        <p:strVal val="visible"/>
                                      </p:to>
                                    </p:set>
                                    <p:anim calcmode="lin" valueType="num">
                                      <p:cBhvr>
                                        <p:cTn id="13" dur="500" fill="hold"/>
                                        <p:tgtEl>
                                          <p:spTgt spid="21507">
                                            <p:txEl>
                                              <p:charRg st="0" end="53"/>
                                            </p:txEl>
                                          </p:spTgt>
                                        </p:tgtEl>
                                        <p:attrNameLst>
                                          <p:attrName>ppt_w</p:attrName>
                                        </p:attrNameLst>
                                      </p:cBhvr>
                                      <p:tavLst>
                                        <p:tav tm="0">
                                          <p:val>
                                            <p:fltVal val="0"/>
                                          </p:val>
                                        </p:tav>
                                        <p:tav tm="100000">
                                          <p:val>
                                            <p:strVal val="#ppt_w"/>
                                          </p:val>
                                        </p:tav>
                                      </p:tavLst>
                                    </p:anim>
                                    <p:anim calcmode="lin" valueType="num">
                                      <p:cBhvr>
                                        <p:cTn id="14" dur="500" fill="hold"/>
                                        <p:tgtEl>
                                          <p:spTgt spid="21507">
                                            <p:txEl>
                                              <p:charRg st="0" end="53"/>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3" presetClass="entr" presetSubtype="16" dur="500" fill="hold" grpId="0" nodeType="clickEffect">
                                  <p:stCondLst>
                                    <p:cond delay="0"/>
                                  </p:stCondLst>
                                  <p:childTnLst>
                                    <p:set>
                                      <p:cBhvr>
                                        <p:cTn id="18" dur="indefinite" fill="hold">
                                          <p:stCondLst>
                                            <p:cond delay="0"/>
                                          </p:stCondLst>
                                        </p:cTn>
                                        <p:tgtEl>
                                          <p:spTgt spid="21507">
                                            <p:txEl>
                                              <p:charRg st="53" end="122"/>
                                            </p:txEl>
                                          </p:spTgt>
                                        </p:tgtEl>
                                        <p:attrNameLst>
                                          <p:attrName>style.visibility</p:attrName>
                                        </p:attrNameLst>
                                      </p:cBhvr>
                                      <p:to>
                                        <p:strVal val="visible"/>
                                      </p:to>
                                    </p:set>
                                    <p:anim calcmode="lin" valueType="num">
                                      <p:cBhvr>
                                        <p:cTn id="19" dur="500" fill="hold"/>
                                        <p:tgtEl>
                                          <p:spTgt spid="21507">
                                            <p:txEl>
                                              <p:charRg st="53" end="122"/>
                                            </p:txEl>
                                          </p:spTgt>
                                        </p:tgtEl>
                                        <p:attrNameLst>
                                          <p:attrName>ppt_w</p:attrName>
                                        </p:attrNameLst>
                                      </p:cBhvr>
                                      <p:tavLst>
                                        <p:tav tm="0">
                                          <p:val>
                                            <p:fltVal val="0"/>
                                          </p:val>
                                        </p:tav>
                                        <p:tav tm="100000">
                                          <p:val>
                                            <p:strVal val="#ppt_w"/>
                                          </p:val>
                                        </p:tav>
                                      </p:tavLst>
                                    </p:anim>
                                    <p:anim calcmode="lin" valueType="num">
                                      <p:cBhvr>
                                        <p:cTn id="20" dur="500" fill="hold"/>
                                        <p:tgtEl>
                                          <p:spTgt spid="21507">
                                            <p:txEl>
                                              <p:charRg st="53" end="122"/>
                                            </p:txEl>
                                          </p:spTgt>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23" presetClass="entr" presetSubtype="16" dur="500" fill="hold" grpId="0" nodeType="clickEffect">
                                  <p:stCondLst>
                                    <p:cond delay="0"/>
                                  </p:stCondLst>
                                  <p:childTnLst>
                                    <p:set>
                                      <p:cBhvr>
                                        <p:cTn id="24" dur="indefinite" fill="hold">
                                          <p:stCondLst>
                                            <p:cond delay="0"/>
                                          </p:stCondLst>
                                        </p:cTn>
                                        <p:tgtEl>
                                          <p:spTgt spid="21507">
                                            <p:txEl>
                                              <p:charRg st="122" end="192"/>
                                            </p:txEl>
                                          </p:spTgt>
                                        </p:tgtEl>
                                        <p:attrNameLst>
                                          <p:attrName>style.visibility</p:attrName>
                                        </p:attrNameLst>
                                      </p:cBhvr>
                                      <p:to>
                                        <p:strVal val="visible"/>
                                      </p:to>
                                    </p:set>
                                    <p:anim calcmode="lin" valueType="num">
                                      <p:cBhvr>
                                        <p:cTn id="25" dur="500" fill="hold"/>
                                        <p:tgtEl>
                                          <p:spTgt spid="21507">
                                            <p:txEl>
                                              <p:charRg st="122" end="192"/>
                                            </p:txEl>
                                          </p:spTgt>
                                        </p:tgtEl>
                                        <p:attrNameLst>
                                          <p:attrName>ppt_w</p:attrName>
                                        </p:attrNameLst>
                                      </p:cBhvr>
                                      <p:tavLst>
                                        <p:tav tm="0">
                                          <p:val>
                                            <p:fltVal val="0"/>
                                          </p:val>
                                        </p:tav>
                                        <p:tav tm="100000">
                                          <p:val>
                                            <p:strVal val="#ppt_w"/>
                                          </p:val>
                                        </p:tav>
                                      </p:tavLst>
                                    </p:anim>
                                    <p:anim calcmode="lin" valueType="num">
                                      <p:cBhvr>
                                        <p:cTn id="26" dur="500" fill="hold"/>
                                        <p:tgtEl>
                                          <p:spTgt spid="21507">
                                            <p:txEl>
                                              <p:charRg st="122" end="192"/>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23" presetClass="entr" presetSubtype="16" dur="500" fill="hold" grpId="0" nodeType="clickEffect">
                                  <p:stCondLst>
                                    <p:cond delay="0"/>
                                  </p:stCondLst>
                                  <p:childTnLst>
                                    <p:set>
                                      <p:cBhvr>
                                        <p:cTn id="30" dur="indefinite" fill="hold">
                                          <p:stCondLst>
                                            <p:cond delay="0"/>
                                          </p:stCondLst>
                                        </p:cTn>
                                        <p:tgtEl>
                                          <p:spTgt spid="21507">
                                            <p:txEl>
                                              <p:charRg st="192" end="194"/>
                                            </p:txEl>
                                          </p:spTgt>
                                        </p:tgtEl>
                                        <p:attrNameLst>
                                          <p:attrName>style.visibility</p:attrName>
                                        </p:attrNameLst>
                                      </p:cBhvr>
                                      <p:to>
                                        <p:strVal val="visible"/>
                                      </p:to>
                                    </p:set>
                                    <p:anim calcmode="lin" valueType="num">
                                      <p:cBhvr>
                                        <p:cTn id="31" dur="500" fill="hold"/>
                                        <p:tgtEl>
                                          <p:spTgt spid="21507">
                                            <p:txEl>
                                              <p:charRg st="192" end="194"/>
                                            </p:txEl>
                                          </p:spTgt>
                                        </p:tgtEl>
                                        <p:attrNameLst>
                                          <p:attrName>ppt_w</p:attrName>
                                        </p:attrNameLst>
                                      </p:cBhvr>
                                      <p:tavLst>
                                        <p:tav tm="0">
                                          <p:val>
                                            <p:fltVal val="0"/>
                                          </p:val>
                                        </p:tav>
                                        <p:tav tm="100000">
                                          <p:val>
                                            <p:strVal val="#ppt_w"/>
                                          </p:val>
                                        </p:tav>
                                      </p:tavLst>
                                    </p:anim>
                                    <p:anim calcmode="lin" valueType="num">
                                      <p:cBhvr>
                                        <p:cTn id="32" dur="500" fill="hold"/>
                                        <p:tgtEl>
                                          <p:spTgt spid="21507">
                                            <p:txEl>
                                              <p:charRg st="192" end="194"/>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1507" grpId="0" uiExpand="1" build="p"/>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solidFill>
                  <a:srgbClr val="000000"/>
                </a:solidFill>
                <a:latin typeface="黑体" panose="02010609060101010101" pitchFamily="2" charset="-122"/>
                <a:ea typeface="黑体" panose="02010609060101010101" pitchFamily="2" charset="-122"/>
                <a:sym typeface="+mn-ea"/>
              </a:rPr>
              <a:t>主要内容</a:t>
            </a:r>
            <a:endParaRPr lang="zh-CN" altLang="en-US">
              <a:solidFill>
                <a:srgbClr val="000000"/>
              </a:solidFill>
              <a:latin typeface="黑体" panose="02010609060101010101" pitchFamily="2" charset="-122"/>
              <a:ea typeface="黑体" panose="02010609060101010101" pitchFamily="2" charset="-122"/>
              <a:sym typeface="+mn-ea"/>
            </a:endParaRPr>
          </a:p>
        </p:txBody>
      </p:sp>
      <p:sp>
        <p:nvSpPr>
          <p:cNvPr id="3" name="内容占位符 2"/>
          <p:cNvSpPr>
            <a:spLocks noGrp="1"/>
          </p:cNvSpPr>
          <p:nvPr>
            <p:ph idx="1"/>
          </p:nvPr>
        </p:nvSpPr>
        <p:spPr>
          <a:xfrm>
            <a:off x="301625" y="1654810"/>
            <a:ext cx="8540750" cy="4194175"/>
          </a:xfrm>
        </p:spPr>
        <p:txBody>
          <a:bodyPr/>
          <a:lstStyle/>
          <a:p>
            <a:r>
              <a:rPr lang="en-US" altLang="zh-CN" sz="2400">
                <a:solidFill>
                  <a:srgbClr val="000000"/>
                </a:solidFill>
                <a:latin typeface="黑体" panose="02010609060101010101" pitchFamily="2" charset="-122"/>
                <a:ea typeface="黑体" panose="02010609060101010101" pitchFamily="2" charset="-122"/>
                <a:sym typeface="+mn-ea"/>
              </a:rPr>
              <a:t>《</a:t>
            </a:r>
            <a:r>
              <a:rPr lang="zh-CN" altLang="en-US" sz="2400">
                <a:solidFill>
                  <a:srgbClr val="000000"/>
                </a:solidFill>
                <a:latin typeface="黑体" panose="02010609060101010101" pitchFamily="2" charset="-122"/>
                <a:ea typeface="黑体" panose="02010609060101010101" pitchFamily="2" charset="-122"/>
                <a:sym typeface="+mn-ea"/>
              </a:rPr>
              <a:t>战国策</a:t>
            </a:r>
            <a:r>
              <a:rPr lang="en-US" altLang="zh-CN" sz="2400">
                <a:solidFill>
                  <a:srgbClr val="000000"/>
                </a:solidFill>
                <a:latin typeface="黑体" panose="02010609060101010101" pitchFamily="2" charset="-122"/>
                <a:ea typeface="黑体" panose="02010609060101010101" pitchFamily="2" charset="-122"/>
                <a:sym typeface="+mn-ea"/>
              </a:rPr>
              <a:t>》</a:t>
            </a:r>
            <a:r>
              <a:rPr lang="zh-CN" altLang="en-US" sz="2400">
                <a:solidFill>
                  <a:srgbClr val="000000"/>
                </a:solidFill>
                <a:latin typeface="黑体" panose="02010609060101010101" pitchFamily="2" charset="-122"/>
                <a:ea typeface="黑体" panose="02010609060101010101" pitchFamily="2" charset="-122"/>
                <a:sym typeface="+mn-ea"/>
              </a:rPr>
              <a:t>的基本内容是战国时代谋臣策士纵横捭阖的斗争及其有关的谋议或辞说。战国末年，秦国变法而富强，打破了六国均势局面。在这种情况下，诸侯间的胜负虽然在很大程度上决定于武力，但也决定于谋臣策士的胜算和纵横势力的消长。所谓“</a:t>
            </a:r>
            <a:r>
              <a:rPr lang="zh-CN" altLang="en-US" sz="2400">
                <a:solidFill>
                  <a:srgbClr val="FF0000"/>
                </a:solidFill>
                <a:latin typeface="黑体" panose="02010609060101010101" pitchFamily="2" charset="-122"/>
                <a:ea typeface="黑体" panose="02010609060101010101" pitchFamily="2" charset="-122"/>
                <a:sym typeface="+mn-ea"/>
              </a:rPr>
              <a:t>横成则秦帝，从成则楚王</a:t>
            </a:r>
            <a:r>
              <a:rPr lang="zh-CN" altLang="en-US" sz="2400">
                <a:solidFill>
                  <a:srgbClr val="000000"/>
                </a:solidFill>
                <a:latin typeface="黑体" panose="02010609060101010101" pitchFamily="2" charset="-122"/>
                <a:ea typeface="黑体" panose="02010609060101010101" pitchFamily="2" charset="-122"/>
                <a:sym typeface="+mn-ea"/>
              </a:rPr>
              <a:t>”。</a:t>
            </a:r>
            <a:endParaRPr lang="zh-CN" altLang="en-US" sz="2400">
              <a:solidFill>
                <a:srgbClr val="000000"/>
              </a:solidFill>
              <a:latin typeface="黑体" panose="02010609060101010101" pitchFamily="2" charset="-122"/>
              <a:ea typeface="黑体" panose="02010609060101010101" pitchFamily="2" charset="-122"/>
              <a:sym typeface="+mn-ea"/>
            </a:endParaRPr>
          </a:p>
          <a:p>
            <a:r>
              <a:rPr lang="zh-CN" altLang="en-US" sz="2400">
                <a:solidFill>
                  <a:srgbClr val="000000"/>
                </a:solidFill>
                <a:latin typeface="黑体" panose="02010609060101010101" pitchFamily="2" charset="-122"/>
                <a:ea typeface="黑体" panose="02010609060101010101" pitchFamily="2" charset="-122"/>
                <a:sym typeface="+mn-ea"/>
              </a:rPr>
              <a:t>    春秋时代所讲的礼法信义，不得不变为权谋谲诈；从容辞令的行人，不得不变为雄辩的说士。所以</a:t>
            </a:r>
            <a:r>
              <a:rPr lang="en-US" altLang="zh-CN" sz="2400">
                <a:solidFill>
                  <a:srgbClr val="000000"/>
                </a:solidFill>
                <a:latin typeface="黑体" panose="02010609060101010101" pitchFamily="2" charset="-122"/>
                <a:ea typeface="黑体" panose="02010609060101010101" pitchFamily="2" charset="-122"/>
                <a:sym typeface="+mn-ea"/>
              </a:rPr>
              <a:t>《</a:t>
            </a:r>
            <a:r>
              <a:rPr lang="zh-CN" altLang="en-US" sz="2400">
                <a:solidFill>
                  <a:srgbClr val="000000"/>
                </a:solidFill>
                <a:latin typeface="黑体" panose="02010609060101010101" pitchFamily="2" charset="-122"/>
                <a:ea typeface="黑体" panose="02010609060101010101" pitchFamily="2" charset="-122"/>
                <a:sym typeface="+mn-ea"/>
              </a:rPr>
              <a:t>战国策</a:t>
            </a:r>
            <a:r>
              <a:rPr lang="en-US" altLang="zh-CN" sz="2400">
                <a:solidFill>
                  <a:srgbClr val="000000"/>
                </a:solidFill>
                <a:latin typeface="黑体" panose="02010609060101010101" pitchFamily="2" charset="-122"/>
                <a:ea typeface="黑体" panose="02010609060101010101" pitchFamily="2" charset="-122"/>
                <a:sym typeface="+mn-ea"/>
              </a:rPr>
              <a:t>》</a:t>
            </a:r>
            <a:r>
              <a:rPr lang="zh-CN" altLang="en-US" sz="2400">
                <a:solidFill>
                  <a:srgbClr val="000000"/>
                </a:solidFill>
                <a:latin typeface="黑体" panose="02010609060101010101" pitchFamily="2" charset="-122"/>
                <a:ea typeface="黑体" panose="02010609060101010101" pitchFamily="2" charset="-122"/>
                <a:sym typeface="+mn-ea"/>
              </a:rPr>
              <a:t>中所载一切攻守和战之计，钩心斗角之事，正是这一时代政治斗争的反映。</a:t>
            </a:r>
            <a:endParaRPr lang="zh-CN" altLang="en-US" sz="2400">
              <a:solidFill>
                <a:srgbClr val="000000"/>
              </a:solidFill>
              <a:latin typeface="黑体" panose="02010609060101010101" pitchFamily="2" charset="-122"/>
              <a:ea typeface="黑体" panose="02010609060101010101" pitchFamily="2" charset="-122"/>
              <a:sym typeface="+mn-ea"/>
            </a:endParaRPr>
          </a:p>
          <a:p>
            <a:endParaRPr lang="zh-CN" altLang="en-US" sz="2400">
              <a:solidFill>
                <a:srgbClr val="000000"/>
              </a:solidFill>
              <a:latin typeface="黑体" panose="02010609060101010101" pitchFamily="2" charset="-122"/>
              <a:ea typeface="黑体" panose="02010609060101010101" pitchFamily="2" charset="-122"/>
              <a:sym typeface="+mn-ea"/>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25</a:t>
            </a:fld>
            <a:endParaRPr lang="zh-CN" altLang="en-US">
              <a:latin typeface="Arial" pitchFamily="34" charset="0"/>
            </a:endParaRPr>
          </a:p>
        </p:txBody>
      </p:sp>
    </p:spTree>
  </p:cSld>
  <p:clrMapOvr>
    <a:masterClrMapping/>
  </p:clrMapOvr>
  <p:transition spd="slow">
    <p:zoom/>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标题 7169"/>
          <p:cNvSpPr>
            <a:spLocks noGrp="1"/>
          </p:cNvSpPr>
          <p:nvPr>
            <p:ph type="title"/>
          </p:nvPr>
        </p:nvSpPr>
        <p:spPr>
          <a:xfrm>
            <a:off x="179388" y="620713"/>
            <a:ext cx="8229600" cy="720725"/>
          </a:xfrm>
        </p:spPr>
        <p:txBody>
          <a:bodyPr anchor="ctr"/>
          <a:lstStyle/>
          <a:p>
            <a:pPr algn="l"/>
            <a:r>
              <a:rPr lang="en-US" altLang="zh-CN" sz="4000" b="1">
                <a:solidFill>
                  <a:schemeClr val="tx1"/>
                </a:solidFill>
              </a:rPr>
              <a:t>                         </a:t>
            </a:r>
            <a:r>
              <a:rPr lang="zh-CN" altLang="en-US" sz="4000" b="1">
                <a:solidFill>
                  <a:srgbClr val="000000"/>
                </a:solidFill>
                <a:latin typeface="黑体" panose="02010609060101010101" pitchFamily="2" charset="-122"/>
                <a:ea typeface="黑体" panose="02010609060101010101" pitchFamily="2" charset="-122"/>
              </a:rPr>
              <a:t>作者</a:t>
            </a:r>
            <a:endParaRPr lang="zh-CN" altLang="en-US" sz="4000" b="1">
              <a:solidFill>
                <a:srgbClr val="000000"/>
              </a:solidFill>
              <a:latin typeface="黑体" panose="02010609060101010101" pitchFamily="2" charset="-122"/>
              <a:ea typeface="黑体" panose="02010609060101010101" pitchFamily="2" charset="-122"/>
            </a:endParaRPr>
          </a:p>
        </p:txBody>
      </p:sp>
      <p:sp>
        <p:nvSpPr>
          <p:cNvPr id="7171" name="文本占位符 7170"/>
          <p:cNvSpPr>
            <a:spLocks noGrp="1"/>
          </p:cNvSpPr>
          <p:nvPr>
            <p:ph type="body" idx="4294967295"/>
          </p:nvPr>
        </p:nvSpPr>
        <p:spPr>
          <a:xfrm>
            <a:off x="36513" y="1557338"/>
            <a:ext cx="8713787" cy="4968875"/>
          </a:xfrm>
        </p:spPr>
        <p:txBody>
          <a:bodyPr/>
          <a:lstStyle/>
          <a:p>
            <a:pPr>
              <a:spcBef>
                <a:spcPct val="0"/>
              </a:spcBef>
              <a:buNone/>
            </a:pPr>
            <a:r>
              <a:rPr lang="zh-CN" altLang="en-US" b="1"/>
              <a:t>          </a:t>
            </a:r>
            <a:r>
              <a:rPr lang="zh-CN" altLang="en-US" b="1">
                <a:solidFill>
                  <a:srgbClr val="000000"/>
                </a:solidFill>
              </a:rPr>
              <a:t>本书各篇并非出于一人之手，最初只是</a:t>
            </a:r>
            <a:r>
              <a:rPr lang="zh-CN" altLang="en-US" b="1">
                <a:solidFill>
                  <a:srgbClr val="000000"/>
                </a:solidFill>
                <a:ea typeface="黑体" panose="02010609060101010101" pitchFamily="2" charset="-122"/>
              </a:rPr>
              <a:t>战国时代各国史官和一些游说之士记录下来的文稿、史料</a:t>
            </a:r>
            <a:r>
              <a:rPr lang="zh-CN" altLang="en-US" b="1">
                <a:solidFill>
                  <a:srgbClr val="000000"/>
                </a:solidFill>
              </a:rPr>
              <a:t>，后经秦汉间人（待考）杂采各国史料编纂而成。</a:t>
            </a:r>
            <a:endParaRPr lang="zh-CN" altLang="en-US" b="1">
              <a:solidFill>
                <a:srgbClr val="000000"/>
              </a:solidFill>
            </a:endParaRPr>
          </a:p>
          <a:p>
            <a:pPr>
              <a:spcBef>
                <a:spcPct val="0"/>
              </a:spcBef>
              <a:buNone/>
            </a:pPr>
            <a:r>
              <a:rPr lang="zh-CN" altLang="en-US" b="1">
                <a:solidFill>
                  <a:srgbClr val="000000"/>
                </a:solidFill>
              </a:rPr>
              <a:t>          原有“国策”、“国事”、“短长”、“事语”、“长书”、“修书”等名称，经西汉末年</a:t>
            </a:r>
            <a:r>
              <a:rPr lang="zh-CN" altLang="en-US" b="1">
                <a:solidFill>
                  <a:srgbClr val="000000"/>
                </a:solidFill>
                <a:ea typeface="黑体" panose="02010609060101010101" pitchFamily="2" charset="-122"/>
              </a:rPr>
              <a:t>刘向</a:t>
            </a:r>
            <a:r>
              <a:rPr lang="zh-CN" altLang="en-US" b="1">
                <a:solidFill>
                  <a:srgbClr val="000000"/>
                </a:solidFill>
              </a:rPr>
              <a:t>校订和编定，始定名为</a:t>
            </a:r>
            <a:r>
              <a:rPr lang="en-US" altLang="x-none" b="1">
                <a:solidFill>
                  <a:srgbClr val="000000"/>
                </a:solidFill>
              </a:rPr>
              <a:t>《</a:t>
            </a:r>
            <a:r>
              <a:rPr lang="zh-CN" altLang="en-US" b="1">
                <a:solidFill>
                  <a:srgbClr val="000000"/>
                </a:solidFill>
              </a:rPr>
              <a:t>战国策</a:t>
            </a:r>
            <a:r>
              <a:rPr lang="en-US" altLang="x-none" b="1">
                <a:solidFill>
                  <a:srgbClr val="000000"/>
                </a:solidFill>
              </a:rPr>
              <a:t>》</a:t>
            </a:r>
            <a:r>
              <a:rPr lang="zh-CN" altLang="en-US" b="1">
                <a:solidFill>
                  <a:srgbClr val="000000"/>
                </a:solidFill>
              </a:rPr>
              <a:t>。</a:t>
            </a:r>
            <a:endParaRPr lang="zh-CN" altLang="en-US" b="1">
              <a:solidFill>
                <a:srgbClr val="000000"/>
              </a:solidFill>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5346" name="文本框 185345"/>
          <p:cNvSpPr txBox="1"/>
          <p:nvPr/>
        </p:nvSpPr>
        <p:spPr>
          <a:xfrm>
            <a:off x="685800" y="609600"/>
            <a:ext cx="4953000" cy="593915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altLang="zh-CN" sz="2000" b="1">
                <a:latin typeface="宋体" panose="02010600030101010101" pitchFamily="2" charset="-122"/>
              </a:rPr>
              <a:t>      </a:t>
            </a:r>
            <a:r>
              <a:rPr lang="zh-CN" altLang="en-US" sz="3200">
                <a:solidFill>
                  <a:srgbClr val="000000"/>
                </a:solidFill>
                <a:latin typeface="黑体" panose="02010609060101010101" pitchFamily="2" charset="-122"/>
                <a:ea typeface="黑体" panose="02010609060101010101" pitchFamily="2" charset="-122"/>
              </a:rPr>
              <a:t>目录学之祖</a:t>
            </a:r>
            <a:r>
              <a:rPr lang="en-US" altLang="zh-CN" sz="3200">
                <a:solidFill>
                  <a:srgbClr val="000000"/>
                </a:solidFill>
                <a:latin typeface="黑体" panose="02010609060101010101" pitchFamily="2" charset="-122"/>
                <a:ea typeface="黑体" panose="02010609060101010101" pitchFamily="2" charset="-122"/>
              </a:rPr>
              <a:t>-</a:t>
            </a:r>
            <a:r>
              <a:rPr lang="zh-CN" altLang="en-US" sz="3200">
                <a:solidFill>
                  <a:srgbClr val="000000"/>
                </a:solidFill>
                <a:latin typeface="黑体" panose="02010609060101010101" pitchFamily="2" charset="-122"/>
                <a:ea typeface="黑体" panose="02010609060101010101" pitchFamily="2" charset="-122"/>
              </a:rPr>
              <a:t>刘向</a:t>
            </a:r>
            <a:endParaRPr lang="zh-CN" altLang="en-US" sz="3200">
              <a:solidFill>
                <a:srgbClr val="000000"/>
              </a:solidFill>
              <a:latin typeface="黑体" panose="02010609060101010101" pitchFamily="2" charset="-122"/>
              <a:ea typeface="黑体" panose="02010609060101010101" pitchFamily="2" charset="-122"/>
            </a:endParaRPr>
          </a:p>
          <a:p>
            <a:pPr>
              <a:spcBef>
                <a:spcPct val="50000"/>
              </a:spcBef>
            </a:pPr>
            <a:br>
              <a:rPr lang="zh-CN" altLang="en-US" sz="2400">
                <a:solidFill>
                  <a:srgbClr val="000000"/>
                </a:solidFill>
                <a:latin typeface="黑体" panose="02010609060101010101" pitchFamily="2" charset="-122"/>
                <a:ea typeface="黑体" panose="02010609060101010101" pitchFamily="2" charset="-122"/>
              </a:rPr>
            </a:br>
            <a:r>
              <a:rPr lang="zh-CN" altLang="en-US" sz="2400">
                <a:solidFill>
                  <a:srgbClr val="000000"/>
                </a:solidFill>
                <a:latin typeface="黑体" panose="02010609060101010101" pitchFamily="2" charset="-122"/>
                <a:ea typeface="黑体" panose="02010609060101010101" pitchFamily="2" charset="-122"/>
              </a:rPr>
              <a:t>    </a:t>
            </a:r>
            <a:r>
              <a:rPr lang="zh-CN" altLang="zh-CN" sz="2400">
                <a:solidFill>
                  <a:srgbClr val="000000"/>
                </a:solidFill>
                <a:latin typeface="黑体" panose="02010609060101010101" pitchFamily="2" charset="-122"/>
                <a:ea typeface="黑体" panose="02010609060101010101" pitchFamily="2" charset="-122"/>
              </a:rPr>
              <a:t>刘向（约前77-前6）原名更生,字子政</a:t>
            </a:r>
            <a:r>
              <a:rPr lang="zh-CN" altLang="en-US" sz="2400">
                <a:solidFill>
                  <a:srgbClr val="000000"/>
                </a:solidFill>
                <a:latin typeface="黑体" panose="02010609060101010101" pitchFamily="2" charset="-122"/>
                <a:ea typeface="黑体" panose="02010609060101010101" pitchFamily="2" charset="-122"/>
              </a:rPr>
              <a:t>，西汉</a:t>
            </a:r>
            <a:r>
              <a:rPr lang="zh-CN" altLang="zh-CN" sz="2400">
                <a:solidFill>
                  <a:srgbClr val="000000"/>
                </a:solidFill>
                <a:latin typeface="黑体" panose="02010609060101010101" pitchFamily="2" charset="-122"/>
                <a:ea typeface="黑体" panose="02010609060101010101" pitchFamily="2" charset="-122"/>
              </a:rPr>
              <a:t>经学家、目录学家、文学家，</a:t>
            </a:r>
            <a:r>
              <a:rPr lang="zh-CN" altLang="en-US" sz="2400">
                <a:solidFill>
                  <a:srgbClr val="000000"/>
                </a:solidFill>
                <a:latin typeface="黑体" panose="02010609060101010101" pitchFamily="2" charset="-122"/>
                <a:ea typeface="黑体" panose="02010609060101010101" pitchFamily="2" charset="-122"/>
              </a:rPr>
              <a:t>沛县</a:t>
            </a:r>
            <a:r>
              <a:rPr lang="zh-CN" altLang="zh-CN" sz="2400">
                <a:solidFill>
                  <a:srgbClr val="000000"/>
                </a:solidFill>
                <a:latin typeface="黑体" panose="02010609060101010101" pitchFamily="2" charset="-122"/>
                <a:ea typeface="黑体" panose="02010609060101010101" pitchFamily="2" charset="-122"/>
              </a:rPr>
              <a:t>（今属江苏）人。</a:t>
            </a:r>
            <a:endParaRPr lang="zh-CN" altLang="zh-CN" sz="2400">
              <a:solidFill>
                <a:srgbClr val="000000"/>
              </a:solidFill>
              <a:latin typeface="黑体" panose="02010609060101010101" pitchFamily="2" charset="-122"/>
              <a:ea typeface="黑体" panose="02010609060101010101" pitchFamily="2" charset="-122"/>
            </a:endParaRPr>
          </a:p>
          <a:p>
            <a:pPr>
              <a:spcBef>
                <a:spcPct val="50000"/>
              </a:spcBef>
            </a:pPr>
            <a:r>
              <a:rPr lang="zh-CN" altLang="zh-CN" sz="2400">
                <a:solidFill>
                  <a:srgbClr val="000000"/>
                </a:solidFill>
                <a:latin typeface="黑体" panose="02010609060101010101" pitchFamily="2" charset="-122"/>
                <a:ea typeface="黑体" panose="02010609060101010101" pitchFamily="2" charset="-122"/>
              </a:rPr>
              <a:t>楚元王刘交四世孙。宣帝时，为谏大夫。以反对宦官弘恭、石显下狱，旋得释。后又以反对恭、显下狱，免为庶人。</a:t>
            </a:r>
            <a:endParaRPr lang="zh-CN" altLang="zh-CN" sz="2400">
              <a:solidFill>
                <a:srgbClr val="000000"/>
              </a:solidFill>
              <a:latin typeface="黑体" panose="02010609060101010101" pitchFamily="2" charset="-122"/>
              <a:ea typeface="黑体" panose="02010609060101010101" pitchFamily="2" charset="-122"/>
            </a:endParaRPr>
          </a:p>
          <a:p>
            <a:pPr>
              <a:spcBef>
                <a:spcPct val="50000"/>
              </a:spcBef>
            </a:pPr>
            <a:r>
              <a:rPr lang="zh-CN" altLang="zh-CN" sz="2400">
                <a:solidFill>
                  <a:srgbClr val="000000"/>
                </a:solidFill>
                <a:latin typeface="黑体" panose="02010609060101010101" pitchFamily="2" charset="-122"/>
                <a:ea typeface="黑体" panose="02010609060101010101" pitchFamily="2" charset="-122"/>
              </a:rPr>
              <a:t>成帝即位后，得进用，任光禄大夫，改</a:t>
            </a:r>
            <a:r>
              <a:rPr lang="zh-CN" altLang="en-US" sz="2400">
                <a:solidFill>
                  <a:srgbClr val="000000"/>
                </a:solidFill>
                <a:latin typeface="黑体" panose="02010609060101010101" pitchFamily="2" charset="-122"/>
                <a:ea typeface="黑体" panose="02010609060101010101" pitchFamily="2" charset="-122"/>
              </a:rPr>
              <a:t>名“</a:t>
            </a:r>
            <a:r>
              <a:rPr lang="zh-CN" altLang="zh-CN" sz="2400">
                <a:solidFill>
                  <a:srgbClr val="000000"/>
                </a:solidFill>
                <a:latin typeface="黑体" panose="02010609060101010101" pitchFamily="2" charset="-122"/>
                <a:ea typeface="黑体" panose="02010609060101010101" pitchFamily="2" charset="-122"/>
              </a:rPr>
              <a:t>向</a:t>
            </a:r>
            <a:r>
              <a:rPr lang="zh-CN" altLang="en-US" sz="2400">
                <a:solidFill>
                  <a:srgbClr val="000000"/>
                </a:solidFill>
                <a:latin typeface="黑体" panose="02010609060101010101" pitchFamily="2" charset="-122"/>
                <a:ea typeface="黑体" panose="02010609060101010101" pitchFamily="2" charset="-122"/>
              </a:rPr>
              <a:t>”</a:t>
            </a:r>
            <a:r>
              <a:rPr lang="zh-CN" altLang="zh-CN" sz="2400">
                <a:solidFill>
                  <a:srgbClr val="000000"/>
                </a:solidFill>
                <a:latin typeface="黑体" panose="02010609060101010101" pitchFamily="2" charset="-122"/>
                <a:ea typeface="黑体" panose="02010609060101010101" pitchFamily="2" charset="-122"/>
              </a:rPr>
              <a:t>，官至中垒校慰。曾奉命领校秘书，所撰《别录》，为我国目录学之祖。</a:t>
            </a:r>
            <a:br>
              <a:rPr lang="zh-CN" altLang="en-US" sz="2400">
                <a:solidFill>
                  <a:srgbClr val="000000"/>
                </a:solidFill>
                <a:latin typeface="黑体" panose="02010609060101010101" pitchFamily="2" charset="-122"/>
                <a:ea typeface="黑体" panose="02010609060101010101" pitchFamily="2" charset="-122"/>
              </a:rPr>
            </a:br>
            <a:r>
              <a:rPr lang="zh-CN" altLang="en-US" sz="2400">
                <a:solidFill>
                  <a:srgbClr val="000000"/>
                </a:solidFill>
                <a:latin typeface="黑体" panose="02010609060101010101" pitchFamily="2" charset="-122"/>
                <a:ea typeface="黑体" panose="02010609060101010101" pitchFamily="2" charset="-122"/>
              </a:rPr>
              <a:t>    </a:t>
            </a:r>
            <a:endParaRPr lang="zh-CN" altLang="en-US" sz="2400">
              <a:solidFill>
                <a:srgbClr val="000000"/>
              </a:solidFill>
              <a:latin typeface="黑体" panose="02010609060101010101" pitchFamily="2" charset="-122"/>
              <a:ea typeface="黑体" panose="02010609060101010101" pitchFamily="2" charset="-122"/>
            </a:endParaRPr>
          </a:p>
        </p:txBody>
      </p:sp>
      <p:pic>
        <p:nvPicPr>
          <p:cNvPr id="185348" name="图片 185347" descr="lxiang"/>
          <p:cNvPicPr>
            <a:picLocks noChangeAspect="1"/>
          </p:cNvPicPr>
          <p:nvPr/>
        </p:nvPicPr>
        <p:blipFill>
          <a:blip r:embed="rId2"/>
          <a:stretch>
            <a:fillRect/>
          </a:stretch>
        </p:blipFill>
        <p:spPr>
          <a:xfrm>
            <a:off x="5638800" y="990600"/>
            <a:ext cx="2852738" cy="4114800"/>
          </a:xfrm>
          <a:prstGeom prst="rect">
            <a:avLst/>
          </a:prstGeom>
          <a:noFill/>
          <a:ln w="9525">
            <a:noFill/>
          </a:ln>
        </p:spPr>
      </p:pic>
    </p:spTree>
  </p:cSld>
  <p:clrMapOvr>
    <a:masterClrMapping/>
  </p:clrMapOvr>
  <p:transition>
    <p:wedge/>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文本占位符 4097"/>
          <p:cNvSpPr>
            <a:spLocks noGrp="1"/>
          </p:cNvSpPr>
          <p:nvPr>
            <p:ph type="body" idx="4294967295"/>
          </p:nvPr>
        </p:nvSpPr>
        <p:spPr>
          <a:xfrm>
            <a:off x="610870" y="1752600"/>
            <a:ext cx="7921625" cy="4033838"/>
          </a:xfrm>
        </p:spPr>
        <p:txBody>
          <a:bodyPr/>
          <a:lstStyle/>
          <a:p>
            <a:r>
              <a:rPr lang="zh-CN" altLang="en-US">
                <a:solidFill>
                  <a:srgbClr val="000000"/>
                </a:solidFill>
                <a:effectLst/>
                <a:latin typeface="黑体" panose="02010609060101010101" pitchFamily="2" charset="-122"/>
                <a:ea typeface="黑体" panose="02010609060101010101" pitchFamily="2" charset="-122"/>
              </a:rPr>
              <a:t>中国思想史上的第一次大解放</a:t>
            </a:r>
            <a:endParaRPr lang="zh-CN" altLang="en-US">
              <a:solidFill>
                <a:srgbClr val="000000"/>
              </a:solidFill>
              <a:effectLst/>
              <a:latin typeface="黑体" panose="02010609060101010101" pitchFamily="2" charset="-122"/>
              <a:ea typeface="黑体" panose="02010609060101010101" pitchFamily="2" charset="-122"/>
            </a:endParaRPr>
          </a:p>
          <a:p>
            <a:r>
              <a:rPr lang="zh-CN" altLang="en-US">
                <a:solidFill>
                  <a:srgbClr val="000000"/>
                </a:solidFill>
                <a:effectLst/>
                <a:latin typeface="黑体" panose="02010609060101010101" pitchFamily="2" charset="-122"/>
                <a:ea typeface="黑体" panose="02010609060101010101" pitchFamily="2" charset="-122"/>
              </a:rPr>
              <a:t>以赤裸裸的利害关系取代仁义道德的说教</a:t>
            </a:r>
            <a:endParaRPr lang="zh-CN" altLang="en-US">
              <a:solidFill>
                <a:srgbClr val="000000"/>
              </a:solidFill>
              <a:effectLst/>
              <a:latin typeface="黑体" panose="02010609060101010101" pitchFamily="2" charset="-122"/>
              <a:ea typeface="黑体" panose="02010609060101010101" pitchFamily="2" charset="-122"/>
            </a:endParaRPr>
          </a:p>
          <a:p>
            <a:r>
              <a:rPr lang="zh-CN" altLang="en-US">
                <a:solidFill>
                  <a:srgbClr val="000000"/>
                </a:solidFill>
                <a:effectLst/>
                <a:latin typeface="黑体" panose="02010609060101010101" pitchFamily="2" charset="-122"/>
                <a:ea typeface="黑体" panose="02010609060101010101" pitchFamily="2" charset="-122"/>
              </a:rPr>
              <a:t>个人奋斗改变社会地位</a:t>
            </a:r>
            <a:endParaRPr lang="zh-CN" altLang="en-US">
              <a:solidFill>
                <a:srgbClr val="000000"/>
              </a:solidFill>
              <a:effectLst/>
              <a:latin typeface="黑体" panose="02010609060101010101" pitchFamily="2" charset="-122"/>
              <a:ea typeface="黑体" panose="02010609060101010101" pitchFamily="2" charset="-122"/>
            </a:endParaRPr>
          </a:p>
          <a:p>
            <a:r>
              <a:rPr lang="zh-CN" altLang="en-US">
                <a:solidFill>
                  <a:srgbClr val="000000"/>
                </a:solidFill>
                <a:effectLst/>
                <a:latin typeface="黑体" panose="02010609060101010101" pitchFamily="2" charset="-122"/>
                <a:ea typeface="黑体" panose="02010609060101010101" pitchFamily="2" charset="-122"/>
              </a:rPr>
              <a:t>描写的对象从诸侯卿相转向平民精英</a:t>
            </a:r>
            <a:endParaRPr lang="zh-CN" altLang="en-US">
              <a:solidFill>
                <a:srgbClr val="000000"/>
              </a:solidFill>
              <a:effectLst/>
              <a:latin typeface="黑体" panose="02010609060101010101" pitchFamily="2" charset="-122"/>
              <a:ea typeface="黑体" panose="02010609060101010101" pitchFamily="2" charset="-122"/>
            </a:endParaRPr>
          </a:p>
          <a:p>
            <a:r>
              <a:rPr lang="zh-CN" altLang="en-US">
                <a:solidFill>
                  <a:srgbClr val="000000"/>
                </a:solidFill>
                <a:effectLst/>
                <a:latin typeface="黑体" panose="02010609060101010101" pitchFamily="2" charset="-122"/>
                <a:ea typeface="黑体" panose="02010609060101010101" pitchFamily="2" charset="-122"/>
              </a:rPr>
              <a:t>散文的辞赋化由此而起</a:t>
            </a:r>
            <a:endParaRPr lang="zh-CN" altLang="en-US">
              <a:solidFill>
                <a:srgbClr val="000000"/>
              </a:solidFill>
              <a:effectLst/>
              <a:latin typeface="黑体" panose="02010609060101010101" pitchFamily="2" charset="-122"/>
              <a:ea typeface="黑体" panose="02010609060101010101" pitchFamily="2" charset="-122"/>
            </a:endParaRPr>
          </a:p>
        </p:txBody>
      </p:sp>
      <p:sp>
        <p:nvSpPr>
          <p:cNvPr id="39938" name="标题 39937"/>
          <p:cNvSpPr>
            <a:spLocks noGrp="1"/>
          </p:cNvSpPr>
          <p:nvPr>
            <p:ph type="title"/>
          </p:nvPr>
        </p:nvSpPr>
        <p:spPr/>
        <p:txBody>
          <a:bodyPr anchor="ctr"/>
          <a:lstStyle/>
          <a:p>
            <a:pPr algn="l"/>
            <a:r>
              <a:rPr lang="en-US" altLang="zh-CN">
                <a:solidFill>
                  <a:srgbClr val="000000"/>
                </a:solidFill>
                <a:latin typeface="黑体" panose="02010609060101010101" pitchFamily="2" charset="-122"/>
                <a:ea typeface="黑体" panose="02010609060101010101" pitchFamily="2" charset="-122"/>
              </a:rPr>
              <a:t>            </a:t>
            </a:r>
            <a:r>
              <a:rPr lang="zh-CN" altLang="en-US">
                <a:solidFill>
                  <a:srgbClr val="000000"/>
                </a:solidFill>
                <a:latin typeface="黑体" panose="02010609060101010101" pitchFamily="2" charset="-122"/>
                <a:ea typeface="黑体" panose="02010609060101010101" pitchFamily="2" charset="-122"/>
              </a:rPr>
              <a:t>影响</a:t>
            </a:r>
            <a:endParaRPr lang="zh-CN" altLang="en-US">
              <a:solidFill>
                <a:srgbClr val="000000"/>
              </a:solidFill>
              <a:latin typeface="黑体" panose="02010609060101010101" pitchFamily="2" charset="-122"/>
              <a:ea typeface="黑体" panose="02010609060101010101" pitchFamily="2" charset="-122"/>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标题 39937"/>
          <p:cNvSpPr>
            <a:spLocks noGrp="1"/>
          </p:cNvSpPr>
          <p:nvPr>
            <p:ph type="title"/>
          </p:nvPr>
        </p:nvSpPr>
        <p:spPr/>
        <p:txBody>
          <a:bodyPr anchor="ctr"/>
          <a:lstStyle/>
          <a:p>
            <a:pPr algn="l"/>
            <a:r>
              <a:rPr lang="zh-CN" altLang="en-US">
                <a:solidFill>
                  <a:srgbClr val="000000"/>
                </a:solidFill>
                <a:latin typeface="黑体" panose="02010609060101010101" pitchFamily="2" charset="-122"/>
                <a:ea typeface="黑体" panose="02010609060101010101" pitchFamily="2" charset="-122"/>
              </a:rPr>
              <a:t>缺点</a:t>
            </a:r>
            <a:endParaRPr lang="zh-CN" altLang="en-US">
              <a:solidFill>
                <a:srgbClr val="000000"/>
              </a:solidFill>
              <a:latin typeface="黑体" panose="02010609060101010101" pitchFamily="2" charset="-122"/>
              <a:ea typeface="黑体" panose="02010609060101010101" pitchFamily="2" charset="-122"/>
            </a:endParaRPr>
          </a:p>
        </p:txBody>
      </p:sp>
      <p:sp>
        <p:nvSpPr>
          <p:cNvPr id="39939" name="文本占位符 39938"/>
          <p:cNvSpPr>
            <a:spLocks noGrp="1"/>
          </p:cNvSpPr>
          <p:nvPr>
            <p:ph type="body" idx="4294967295"/>
          </p:nvPr>
        </p:nvSpPr>
        <p:spPr>
          <a:xfrm>
            <a:off x="301625" y="1905000"/>
            <a:ext cx="8540750" cy="4194175"/>
          </a:xfrm>
        </p:spPr>
        <p:txBody>
          <a:bodyPr/>
          <a:lstStyle/>
          <a:p>
            <a:r>
              <a:rPr lang="en-US" altLang="x-none" b="1">
                <a:solidFill>
                  <a:srgbClr val="000000"/>
                </a:solidFill>
                <a:latin typeface="黑体" panose="02010609060101010101" pitchFamily="2" charset="-122"/>
                <a:ea typeface="黑体" panose="02010609060101010101" pitchFamily="2" charset="-122"/>
              </a:rPr>
              <a:t>1</a:t>
            </a:r>
            <a:r>
              <a:rPr lang="zh-CN" altLang="en-US" b="1">
                <a:solidFill>
                  <a:srgbClr val="000000"/>
                </a:solidFill>
                <a:latin typeface="黑体" panose="02010609060101010101" pitchFamily="2" charset="-122"/>
                <a:ea typeface="黑体" panose="02010609060101010101" pitchFamily="2" charset="-122"/>
              </a:rPr>
              <a:t>、有若干事实和说辞出于编造，不可信据。</a:t>
            </a:r>
            <a:endParaRPr lang="zh-CN" altLang="en-US" b="1">
              <a:solidFill>
                <a:srgbClr val="000000"/>
              </a:solidFill>
              <a:latin typeface="黑体" panose="02010609060101010101" pitchFamily="2" charset="-122"/>
              <a:ea typeface="黑体" panose="02010609060101010101" pitchFamily="2" charset="-122"/>
            </a:endParaRPr>
          </a:p>
          <a:p>
            <a:r>
              <a:rPr lang="en-US" altLang="x-none" b="1">
                <a:solidFill>
                  <a:srgbClr val="000000"/>
                </a:solidFill>
                <a:latin typeface="黑体" panose="02010609060101010101" pitchFamily="2" charset="-122"/>
                <a:ea typeface="黑体" panose="02010609060101010101" pitchFamily="2" charset="-122"/>
              </a:rPr>
              <a:t>2</a:t>
            </a:r>
            <a:r>
              <a:rPr lang="zh-CN" altLang="en-US" b="1">
                <a:solidFill>
                  <a:srgbClr val="000000"/>
                </a:solidFill>
                <a:latin typeface="黑体" panose="02010609060101010101" pitchFamily="2" charset="-122"/>
                <a:ea typeface="黑体" panose="02010609060101010101" pitchFamily="2" charset="-122"/>
              </a:rPr>
              <a:t>、过分夸大说客的作用。</a:t>
            </a:r>
            <a:endParaRPr lang="zh-CN" altLang="en-US" b="1">
              <a:solidFill>
                <a:srgbClr val="000000"/>
              </a:solidFill>
              <a:latin typeface="黑体" panose="02010609060101010101" pitchFamily="2" charset="-122"/>
              <a:ea typeface="黑体" panose="02010609060101010101" pitchFamily="2" charset="-122"/>
            </a:endParaRPr>
          </a:p>
          <a:p>
            <a:r>
              <a:rPr lang="en-US" altLang="x-none" b="1">
                <a:solidFill>
                  <a:srgbClr val="000000"/>
                </a:solidFill>
                <a:latin typeface="黑体" panose="02010609060101010101" pitchFamily="2" charset="-122"/>
                <a:ea typeface="黑体" panose="02010609060101010101" pitchFamily="2" charset="-122"/>
              </a:rPr>
              <a:t>3</a:t>
            </a:r>
            <a:r>
              <a:rPr lang="zh-CN" altLang="en-US" b="1">
                <a:solidFill>
                  <a:srgbClr val="000000"/>
                </a:solidFill>
                <a:latin typeface="黑体" panose="02010609060101010101" pitchFamily="2" charset="-122"/>
                <a:ea typeface="黑体" panose="02010609060101010101" pitchFamily="2" charset="-122"/>
              </a:rPr>
              <a:t>、鼓吹追逐富贵。</a:t>
            </a:r>
            <a:endParaRPr lang="zh-CN" altLang="en-US" b="1">
              <a:solidFill>
                <a:srgbClr val="000000"/>
              </a:solidFill>
              <a:latin typeface="黑体" panose="02010609060101010101" pitchFamily="2" charset="-122"/>
              <a:ea typeface="黑体" panose="02010609060101010101" pitchFamily="2" charset="-122"/>
            </a:endParaRPr>
          </a:p>
          <a:p>
            <a:r>
              <a:rPr lang="en-US" altLang="x-none" b="1">
                <a:solidFill>
                  <a:srgbClr val="000000"/>
                </a:solidFill>
                <a:latin typeface="黑体" panose="02010609060101010101" pitchFamily="2" charset="-122"/>
                <a:ea typeface="黑体" panose="02010609060101010101" pitchFamily="2" charset="-122"/>
              </a:rPr>
              <a:t>4</a:t>
            </a:r>
            <a:r>
              <a:rPr lang="zh-CN" altLang="en-US" b="1">
                <a:solidFill>
                  <a:srgbClr val="000000"/>
                </a:solidFill>
                <a:latin typeface="黑体" panose="02010609060101010101" pitchFamily="2" charset="-122"/>
                <a:ea typeface="黑体" panose="02010609060101010101" pitchFamily="2" charset="-122"/>
              </a:rPr>
              <a:t>、宣扬士为知已者死。</a:t>
            </a:r>
            <a:endParaRPr lang="zh-CN" altLang="en-US" b="1">
              <a:solidFill>
                <a:srgbClr val="000000"/>
              </a:solidFill>
              <a:latin typeface="黑体" panose="02010609060101010101" pitchFamily="2" charset="-122"/>
              <a:ea typeface="黑体" panose="02010609060101010101" pitchFamily="2" charset="-122"/>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b="1">
                <a:sym typeface="+mn-ea"/>
              </a:rPr>
              <a:t>课文内容简介</a:t>
            </a:r>
            <a:endParaRPr lang="zh-CN" altLang="en-US"/>
          </a:p>
        </p:txBody>
      </p:sp>
      <p:sp>
        <p:nvSpPr>
          <p:cNvPr id="3" name="内容占位符 2"/>
          <p:cNvSpPr>
            <a:spLocks noGrp="1"/>
          </p:cNvSpPr>
          <p:nvPr>
            <p:ph idx="1"/>
          </p:nvPr>
        </p:nvSpPr>
        <p:spPr/>
        <p:txBody>
          <a:bodyPr/>
          <a:lstStyle/>
          <a:p>
            <a:r>
              <a:rPr lang="en-US" altLang="zh-CN" sz="2400">
                <a:solidFill>
                  <a:srgbClr val="000000"/>
                </a:solidFill>
                <a:latin typeface="黑体" panose="02010609060101010101" pitchFamily="2" charset="-122"/>
                <a:ea typeface="黑体" panose="02010609060101010101" pitchFamily="2" charset="-122"/>
                <a:sym typeface="+mn-ea"/>
              </a:rPr>
              <a:t>    </a:t>
            </a:r>
            <a:r>
              <a:rPr lang="zh-CN" altLang="en-US" sz="2800">
                <a:solidFill>
                  <a:srgbClr val="000000"/>
                </a:solidFill>
                <a:latin typeface="黑体" panose="02010609060101010101" pitchFamily="2" charset="-122"/>
                <a:ea typeface="黑体" panose="02010609060101010101" pitchFamily="2" charset="-122"/>
                <a:sym typeface="+mn-ea"/>
              </a:rPr>
              <a:t>本文描写了著名的纵横家苏秦游说各国，牟取功名富贵的经过。</a:t>
            </a:r>
            <a:endParaRPr lang="zh-CN" altLang="en-US" sz="2800">
              <a:solidFill>
                <a:srgbClr val="000000"/>
              </a:solidFill>
              <a:latin typeface="黑体" panose="02010609060101010101" pitchFamily="2" charset="-122"/>
              <a:ea typeface="黑体" panose="02010609060101010101" pitchFamily="2" charset="-122"/>
              <a:sym typeface="+mn-ea"/>
            </a:endParaRPr>
          </a:p>
          <a:p>
            <a:r>
              <a:rPr lang="zh-CN" altLang="en-US" sz="2800">
                <a:solidFill>
                  <a:srgbClr val="000000"/>
                </a:solidFill>
                <a:latin typeface="黑体" panose="02010609060101010101" pitchFamily="2" charset="-122"/>
                <a:ea typeface="黑体" panose="02010609060101010101" pitchFamily="2" charset="-122"/>
                <a:sym typeface="+mn-ea"/>
              </a:rPr>
              <a:t>    先是以连横之谋，游说秦惠王而惨败，后又经过自己发奋苦读，以合纵之谋，游说赵王而一举成功，直至成为六国之相。</a:t>
            </a:r>
            <a:endParaRPr lang="zh-CN" altLang="en-US" sz="2800">
              <a:solidFill>
                <a:srgbClr val="000000"/>
              </a:solidFill>
              <a:latin typeface="黑体" panose="02010609060101010101" pitchFamily="2" charset="-122"/>
              <a:ea typeface="黑体" panose="02010609060101010101" pitchFamily="2" charset="-122"/>
              <a:sym typeface="+mn-ea"/>
            </a:endParaRPr>
          </a:p>
          <a:p>
            <a:r>
              <a:rPr lang="zh-CN" altLang="en-US" sz="2800" smtClean="0">
                <a:solidFill>
                  <a:srgbClr val="000000"/>
                </a:solidFill>
                <a:latin typeface="黑体" panose="02010609060101010101" pitchFamily="2" charset="-122"/>
                <a:ea typeface="黑体" panose="02010609060101010101" pitchFamily="2" charset="-122"/>
                <a:sym typeface="+mn-ea"/>
              </a:rPr>
              <a:t>    既</a:t>
            </a:r>
            <a:r>
              <a:rPr lang="zh-CN" altLang="en-US" sz="2800">
                <a:solidFill>
                  <a:srgbClr val="000000"/>
                </a:solidFill>
                <a:latin typeface="黑体" panose="02010609060101010101" pitchFamily="2" charset="-122"/>
                <a:ea typeface="黑体" panose="02010609060101010101" pitchFamily="2" charset="-122"/>
                <a:sym typeface="+mn-ea"/>
              </a:rPr>
              <a:t>表明了战国策士积极进取的精神，又反映了当时社会的人情势利和世态炎凉。</a:t>
            </a:r>
            <a:endParaRPr lang="zh-CN" altLang="en-US" sz="2800">
              <a:solidFill>
                <a:srgbClr val="000000"/>
              </a:solidFill>
              <a:latin typeface="黑体" panose="02010609060101010101" pitchFamily="2" charset="-122"/>
              <a:ea typeface="黑体" panose="02010609060101010101" pitchFamily="2" charset="-122"/>
              <a:sym typeface="+mn-ea"/>
            </a:endParaRPr>
          </a:p>
          <a:p>
            <a:r>
              <a:rPr lang="zh-CN" altLang="en-US" sz="2800">
                <a:solidFill>
                  <a:srgbClr val="000000"/>
                </a:solidFill>
                <a:latin typeface="黑体" panose="02010609060101010101" pitchFamily="2" charset="-122"/>
                <a:ea typeface="黑体" panose="02010609060101010101" pitchFamily="2" charset="-122"/>
                <a:sym typeface="+mn-ea"/>
              </a:rPr>
              <a:t>   </a:t>
            </a:r>
            <a:endParaRPr lang="zh-CN" altLang="en-US" sz="2800">
              <a:solidFill>
                <a:srgbClr val="000000"/>
              </a:solidFill>
              <a:latin typeface="黑体" panose="02010609060101010101" pitchFamily="2" charset="-122"/>
              <a:ea typeface="黑体" panose="02010609060101010101" pitchFamily="2" charset="-122"/>
              <a:sym typeface="+mn-ea"/>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30</a:t>
            </a:fld>
            <a:endParaRPr lang="zh-CN" altLang="en-US">
              <a:latin typeface="Arial" pitchFamily="34" charset="0"/>
            </a:endParaRPr>
          </a:p>
        </p:txBody>
      </p:sp>
    </p:spTree>
  </p:cSld>
  <p:clrMapOvr>
    <a:masterClrMapping/>
  </p:clrMapOvr>
  <p:transition spd="slow">
    <p:zoom/>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课文赏析</a:t>
            </a:r>
            <a:endParaRPr lang="zh-CN" altLang="en-US"/>
          </a:p>
        </p:txBody>
      </p:sp>
      <p:sp>
        <p:nvSpPr>
          <p:cNvPr id="3" name="内容占位符 2"/>
          <p:cNvSpPr>
            <a:spLocks noGrp="1"/>
          </p:cNvSpPr>
          <p:nvPr>
            <p:ph idx="1"/>
          </p:nvPr>
        </p:nvSpPr>
        <p:spPr/>
        <p:txBody>
          <a:bodyPr/>
          <a:lstStyle/>
          <a:p>
            <a:pPr>
              <a:lnSpc>
                <a:spcPct val="90000"/>
              </a:lnSpc>
            </a:pPr>
            <a:r>
              <a:rPr lang="zh-CN" altLang="en-US">
                <a:sym typeface="+mn-ea"/>
              </a:rPr>
              <a:t> </a:t>
            </a:r>
            <a:r>
              <a:rPr lang="zh-CN" altLang="en-US">
                <a:solidFill>
                  <a:srgbClr val="000000"/>
                </a:solidFill>
                <a:sym typeface="+mn-ea"/>
              </a:rPr>
              <a:t> </a:t>
            </a:r>
            <a:r>
              <a:rPr lang="zh-CN" altLang="en-US">
                <a:solidFill>
                  <a:srgbClr val="000000"/>
                </a:solidFill>
                <a:latin typeface="黑体" panose="02010609060101010101" pitchFamily="2" charset="-122"/>
                <a:ea typeface="黑体" panose="02010609060101010101" pitchFamily="2" charset="-122"/>
                <a:sym typeface="+mn-ea"/>
              </a:rPr>
              <a:t>苏秦始将连横说秦惠王曰：“大王之国，西有巴、蜀、汉中之利，北有胡貉、代马之用。南有巫山、黔中之限，东有肴【yáo】、函之固。田肥美，民殷富，战车万乘【shèng】 ，奋击百万，沃野千里，蓄积饶多，地势形便，此所谓天府，天下之雄国也。以大王之贤，士民之众，车骑之用，兵法之教，可以并诸侯，吞天下，称帝而治。愿大王少留意，臣请奏其效。”</a:t>
            </a:r>
            <a:endParaRPr lang="zh-CN" altLang="en-US">
              <a:solidFill>
                <a:srgbClr val="000000"/>
              </a:solidFill>
              <a:latin typeface="黑体" panose="02010609060101010101" pitchFamily="2" charset="-122"/>
              <a:ea typeface="黑体" panose="02010609060101010101" pitchFamily="2" charset="-122"/>
              <a:sym typeface="+mn-ea"/>
            </a:endParaRPr>
          </a:p>
          <a:p>
            <a:pPr marL="0" indent="0">
              <a:lnSpc>
                <a:spcPct val="90000"/>
              </a:lnSpc>
              <a:buNone/>
            </a:pPr>
            <a:r>
              <a:rPr lang="zh-CN" altLang="en-US">
                <a:solidFill>
                  <a:srgbClr val="000000"/>
                </a:solidFill>
                <a:latin typeface="黑体" panose="02010609060101010101" pitchFamily="2" charset="-122"/>
                <a:ea typeface="黑体" panose="02010609060101010101" pitchFamily="2" charset="-122"/>
                <a:sym typeface="+mn-ea"/>
              </a:rPr>
              <a:t> </a:t>
            </a:r>
            <a:endParaRPr lang="zh-CN" altLang="en-US">
              <a:solidFill>
                <a:srgbClr val="000000"/>
              </a:solidFill>
              <a:latin typeface="黑体" panose="02010609060101010101" pitchFamily="2" charset="-122"/>
              <a:ea typeface="黑体" panose="02010609060101010101" pitchFamily="2" charset="-122"/>
              <a:sym typeface="+mn-ea"/>
            </a:endParaRPr>
          </a:p>
        </p:txBody>
      </p:sp>
    </p:spTree>
  </p:cSld>
  <p:clrMapOvr>
    <a:masterClrMapping/>
  </p:clrMapOvr>
  <p:transition spd="slow">
    <p:zoom/>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标题 24577"/>
          <p:cNvSpPr>
            <a:spLocks noGrp="1" noRot="1"/>
          </p:cNvSpPr>
          <p:nvPr>
            <p:ph type="title"/>
          </p:nvPr>
        </p:nvSpPr>
        <p:spPr>
          <a:xfrm>
            <a:off x="1834833" y="657860"/>
            <a:ext cx="5616575" cy="504825"/>
          </a:xfrm>
        </p:spPr>
        <p:txBody>
          <a:bodyPr anchor="ctr"/>
          <a:lstStyle/>
          <a:p>
            <a:r>
              <a:rPr lang="zh-CN" altLang="en-US" sz="3200" b="1">
                <a:solidFill>
                  <a:srgbClr val="A50021"/>
                </a:solidFill>
              </a:rPr>
              <a:t>战国形势图</a:t>
            </a:r>
            <a:endParaRPr lang="zh-CN" altLang="en-US" sz="3200" b="1">
              <a:solidFill>
                <a:srgbClr val="A50021"/>
              </a:solidFill>
            </a:endParaRPr>
          </a:p>
        </p:txBody>
      </p:sp>
      <p:sp>
        <p:nvSpPr>
          <p:cNvPr id="24579" name="文本占位符 24578"/>
          <p:cNvSpPr>
            <a:spLocks noGrp="1" noRot="1"/>
          </p:cNvSpPr>
          <p:nvPr>
            <p:ph type="body" idx="4294967295"/>
          </p:nvPr>
        </p:nvSpPr>
        <p:spPr>
          <a:xfrm>
            <a:off x="1835150" y="1905000"/>
            <a:ext cx="5832475" cy="4194175"/>
          </a:xfrm>
        </p:spPr>
        <p:txBody>
          <a:bodyPr/>
          <a:lstStyle/>
          <a:p>
            <a:endParaRPr/>
          </a:p>
        </p:txBody>
      </p:sp>
      <p:pic>
        <p:nvPicPr>
          <p:cNvPr id="24580" name="图片 24579" descr="合纵连横形势图"/>
          <p:cNvPicPr>
            <a:picLocks noChangeAspect="1"/>
          </p:cNvPicPr>
          <p:nvPr/>
        </p:nvPicPr>
        <p:blipFill>
          <a:blip r:embed="rId2">
            <a:lum bright="-10001" contrast="20000"/>
          </a:blip>
          <a:stretch>
            <a:fillRect/>
          </a:stretch>
        </p:blipFill>
        <p:spPr>
          <a:xfrm>
            <a:off x="540385" y="1292860"/>
            <a:ext cx="8195310" cy="5070475"/>
          </a:xfrm>
          <a:prstGeom prst="rect">
            <a:avLst/>
          </a:prstGeom>
          <a:noFill/>
          <a:ln w="9525">
            <a:noFill/>
          </a:ln>
        </p:spPr>
      </p:pic>
      <p:sp>
        <p:nvSpPr>
          <p:cNvPr id="4" name="灯片编号占位符 3"/>
          <p:cNvSpPr/>
          <p:nvPr>
            <p:ph type="sldNum" sz="quarter" idx="12"/>
          </p:nvPr>
        </p:nvSpPr>
        <p:spPr/>
        <p:txBody>
          <a:bodyPr/>
          <a:lstStyle/>
          <a:p>
            <a:pPr lvl="0"/>
            <a:fld id="{9A0DB2DC-4C9A-4742-B13C-FB6460FD3503}" type="slidenum">
              <a:rPr lang="zh-CN" altLang="en-US">
                <a:latin typeface="Arial" pitchFamily="34" charset="0"/>
              </a:rPr>
              <a:t>32</a:t>
            </a:fld>
            <a:endParaRPr lang="zh-CN" altLang="en-US">
              <a:latin typeface="Arial" pitchFamily="34" charset="0"/>
            </a:endParaRPr>
          </a:p>
        </p:txBody>
      </p:sp>
    </p:spTree>
  </p:cSld>
  <p:clrMapOvr>
    <a:masterClrMapping/>
  </p:clrMapOvr>
  <p:transition spd="slow">
    <p:zoom/>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301625" y="694055"/>
            <a:ext cx="8540750" cy="5563235"/>
          </a:xfrm>
        </p:spPr>
        <p:txBody>
          <a:bodyPr/>
          <a:lstStyle/>
          <a:p>
            <a:r>
              <a:rPr lang="zh-CN" altLang="en-US" sz="2400">
                <a:solidFill>
                  <a:srgbClr val="000000"/>
                </a:solidFill>
                <a:latin typeface="黑体" panose="02010609060101010101" pitchFamily="2" charset="-122"/>
                <a:ea typeface="黑体" panose="02010609060101010101" pitchFamily="2" charset="-122"/>
              </a:rPr>
              <a:t>秦惠王：前336年至前311年在位。</a:t>
            </a:r>
            <a:endParaRPr lang="zh-CN" altLang="en-US" sz="2400">
              <a:solidFill>
                <a:srgbClr val="000000"/>
              </a:solidFill>
              <a:latin typeface="黑体" panose="02010609060101010101" pitchFamily="2" charset="-122"/>
              <a:ea typeface="黑体" panose="02010609060101010101" pitchFamily="2" charset="-122"/>
            </a:endParaRPr>
          </a:p>
          <a:p>
            <a:r>
              <a:rPr lang="zh-CN" altLang="en-US" sz="2400">
                <a:solidFill>
                  <a:srgbClr val="000000"/>
                </a:solidFill>
                <a:latin typeface="黑体" panose="02010609060101010101" pitchFamily="2" charset="-122"/>
                <a:ea typeface="黑体" panose="02010609060101010101" pitchFamily="2" charset="-122"/>
              </a:rPr>
              <a:t>（3）巴：今四川省东部。</a:t>
            </a:r>
            <a:endParaRPr lang="zh-CN" altLang="en-US" sz="2400">
              <a:solidFill>
                <a:srgbClr val="000000"/>
              </a:solidFill>
              <a:latin typeface="黑体" panose="02010609060101010101" pitchFamily="2" charset="-122"/>
              <a:ea typeface="黑体" panose="02010609060101010101" pitchFamily="2" charset="-122"/>
            </a:endParaRPr>
          </a:p>
          <a:p>
            <a:r>
              <a:rPr lang="zh-CN" altLang="en-US" sz="2400">
                <a:solidFill>
                  <a:srgbClr val="000000"/>
                </a:solidFill>
                <a:latin typeface="黑体" panose="02010609060101010101" pitchFamily="2" charset="-122"/>
                <a:ea typeface="黑体" panose="02010609060101010101" pitchFamily="2" charset="-122"/>
              </a:rPr>
              <a:t>蜀：今四川省西部。</a:t>
            </a:r>
            <a:endParaRPr lang="zh-CN" altLang="en-US" sz="2400">
              <a:solidFill>
                <a:srgbClr val="000000"/>
              </a:solidFill>
              <a:latin typeface="黑体" panose="02010609060101010101" pitchFamily="2" charset="-122"/>
              <a:ea typeface="黑体" panose="02010609060101010101" pitchFamily="2" charset="-122"/>
            </a:endParaRPr>
          </a:p>
          <a:p>
            <a:r>
              <a:rPr lang="zh-CN" altLang="en-US" sz="2400">
                <a:solidFill>
                  <a:srgbClr val="000000"/>
                </a:solidFill>
                <a:latin typeface="黑体" panose="02010609060101010101" pitchFamily="2" charset="-122"/>
                <a:ea typeface="黑体" panose="02010609060101010101" pitchFamily="2" charset="-122"/>
              </a:rPr>
              <a:t>汉中：今陕西省秦岭以南一带。</a:t>
            </a:r>
            <a:endParaRPr lang="zh-CN" altLang="en-US" sz="2400">
              <a:solidFill>
                <a:srgbClr val="000000"/>
              </a:solidFill>
              <a:latin typeface="黑体" panose="02010609060101010101" pitchFamily="2" charset="-122"/>
              <a:ea typeface="黑体" panose="02010609060101010101" pitchFamily="2" charset="-122"/>
            </a:endParaRPr>
          </a:p>
          <a:p>
            <a:r>
              <a:rPr lang="zh-CN" altLang="en-US" sz="2400">
                <a:solidFill>
                  <a:srgbClr val="000000"/>
                </a:solidFill>
                <a:latin typeface="黑体" panose="02010609060101010101" pitchFamily="2" charset="-122"/>
                <a:ea typeface="黑体" panose="02010609060101010101" pitchFamily="2" charset="-122"/>
              </a:rPr>
              <a:t>（4）胡：指匈奴族所居地区。</a:t>
            </a:r>
            <a:endParaRPr lang="zh-CN" altLang="en-US" sz="2400">
              <a:solidFill>
                <a:srgbClr val="000000"/>
              </a:solidFill>
              <a:latin typeface="黑体" panose="02010609060101010101" pitchFamily="2" charset="-122"/>
              <a:ea typeface="黑体" panose="02010609060101010101" pitchFamily="2" charset="-122"/>
            </a:endParaRPr>
          </a:p>
          <a:p>
            <a:r>
              <a:rPr lang="zh-CN" altLang="en-US" sz="2400">
                <a:solidFill>
                  <a:srgbClr val="000000"/>
                </a:solidFill>
                <a:latin typeface="黑体" panose="02010609060101010101" pitchFamily="2" charset="-122"/>
                <a:ea typeface="黑体" panose="02010609060101010101" pitchFamily="2" charset="-122"/>
              </a:rPr>
              <a:t>貉（hé）：一种形似狐狸的动物，毛皮可作裘。</a:t>
            </a:r>
            <a:endParaRPr lang="zh-CN" altLang="en-US" sz="2400">
              <a:solidFill>
                <a:srgbClr val="000000"/>
              </a:solidFill>
              <a:latin typeface="黑体" panose="02010609060101010101" pitchFamily="2" charset="-122"/>
              <a:ea typeface="黑体" panose="02010609060101010101" pitchFamily="2" charset="-122"/>
            </a:endParaRPr>
          </a:p>
          <a:p>
            <a:r>
              <a:rPr lang="zh-CN" altLang="en-US" sz="2400">
                <a:solidFill>
                  <a:srgbClr val="000000"/>
                </a:solidFill>
                <a:latin typeface="黑体" panose="02010609060101010101" pitchFamily="2" charset="-122"/>
                <a:ea typeface="黑体" panose="02010609060101010101" pitchFamily="2" charset="-122"/>
              </a:rPr>
              <a:t>代：今河北、山西省北部。以产良马闻世。</a:t>
            </a:r>
            <a:endParaRPr lang="zh-CN" altLang="en-US" sz="2400">
              <a:solidFill>
                <a:srgbClr val="000000"/>
              </a:solidFill>
              <a:latin typeface="黑体" panose="02010609060101010101" pitchFamily="2" charset="-122"/>
              <a:ea typeface="黑体" panose="02010609060101010101" pitchFamily="2" charset="-122"/>
            </a:endParaRPr>
          </a:p>
          <a:p>
            <a:r>
              <a:rPr lang="zh-CN" altLang="en-US" sz="2400">
                <a:solidFill>
                  <a:srgbClr val="000000"/>
                </a:solidFill>
                <a:latin typeface="黑体" panose="02010609060101010101" pitchFamily="2" charset="-122"/>
                <a:ea typeface="黑体" panose="02010609060101010101" pitchFamily="2" charset="-122"/>
              </a:rPr>
              <a:t>（5）巫山：在今四川省巫山县东。</a:t>
            </a:r>
            <a:endParaRPr lang="zh-CN" altLang="en-US" sz="2400">
              <a:solidFill>
                <a:srgbClr val="000000"/>
              </a:solidFill>
              <a:latin typeface="黑体" panose="02010609060101010101" pitchFamily="2" charset="-122"/>
              <a:ea typeface="黑体" panose="02010609060101010101" pitchFamily="2" charset="-122"/>
            </a:endParaRPr>
          </a:p>
          <a:p>
            <a:r>
              <a:rPr lang="zh-CN" altLang="en-US" sz="2400">
                <a:solidFill>
                  <a:srgbClr val="000000"/>
                </a:solidFill>
                <a:latin typeface="黑体" panose="02010609060101010101" pitchFamily="2" charset="-122"/>
                <a:ea typeface="黑体" panose="02010609060101010101" pitchFamily="2" charset="-122"/>
              </a:rPr>
              <a:t>黔中：在今湖南省沅陵县西。</a:t>
            </a:r>
            <a:endParaRPr lang="zh-CN" altLang="en-US" sz="2400">
              <a:solidFill>
                <a:srgbClr val="000000"/>
              </a:solidFill>
              <a:latin typeface="黑体" panose="02010609060101010101" pitchFamily="2" charset="-122"/>
              <a:ea typeface="黑体" panose="02010609060101010101" pitchFamily="2" charset="-122"/>
            </a:endParaRPr>
          </a:p>
          <a:p>
            <a:r>
              <a:rPr lang="zh-CN" altLang="en-US" sz="2400">
                <a:solidFill>
                  <a:srgbClr val="000000"/>
                </a:solidFill>
                <a:latin typeface="黑体" panose="02010609060101010101" pitchFamily="2" charset="-122"/>
                <a:ea typeface="黑体" panose="02010609060101010101" pitchFamily="2" charset="-122"/>
              </a:rPr>
              <a:t>限：屏障。</a:t>
            </a:r>
            <a:endParaRPr lang="zh-CN" altLang="en-US" sz="2400">
              <a:solidFill>
                <a:srgbClr val="000000"/>
              </a:solidFill>
              <a:latin typeface="黑体" panose="02010609060101010101" pitchFamily="2" charset="-122"/>
              <a:ea typeface="黑体" panose="02010609060101010101" pitchFamily="2" charset="-122"/>
            </a:endParaRPr>
          </a:p>
          <a:p>
            <a:r>
              <a:rPr lang="zh-CN" altLang="en-US" sz="2400">
                <a:solidFill>
                  <a:srgbClr val="000000"/>
                </a:solidFill>
                <a:latin typeface="黑体" panose="02010609060101010101" pitchFamily="2" charset="-122"/>
                <a:ea typeface="黑体" panose="02010609060101010101" pitchFamily="2" charset="-122"/>
              </a:rPr>
              <a:t>（6）肴：同“肴”，肴山在今河南省洛宁县西北。</a:t>
            </a:r>
            <a:endParaRPr lang="zh-CN" altLang="en-US" sz="2400">
              <a:solidFill>
                <a:srgbClr val="000000"/>
              </a:solidFill>
              <a:latin typeface="黑体" panose="02010609060101010101" pitchFamily="2" charset="-122"/>
              <a:ea typeface="黑体" panose="02010609060101010101" pitchFamily="2" charset="-122"/>
            </a:endParaRPr>
          </a:p>
          <a:p>
            <a:r>
              <a:rPr lang="zh-CN" altLang="en-US" sz="2400">
                <a:solidFill>
                  <a:srgbClr val="000000"/>
                </a:solidFill>
                <a:latin typeface="黑体" panose="02010609060101010101" pitchFamily="2" charset="-122"/>
                <a:ea typeface="黑体" panose="02010609060101010101" pitchFamily="2" charset="-122"/>
              </a:rPr>
              <a:t>函：函谷关，在今河南省灵宝县西南。</a:t>
            </a:r>
            <a:endParaRPr lang="zh-CN" altLang="en-US" sz="2400">
              <a:solidFill>
                <a:srgbClr val="000000"/>
              </a:solidFill>
              <a:latin typeface="黑体" panose="02010609060101010101" pitchFamily="2" charset="-122"/>
              <a:ea typeface="黑体" panose="02010609060101010101" pitchFamily="2" charset="-122"/>
            </a:endParaRPr>
          </a:p>
          <a:p>
            <a:r>
              <a:rPr lang="zh-CN" altLang="en-US" sz="2400">
                <a:solidFill>
                  <a:srgbClr val="000000"/>
                </a:solidFill>
                <a:latin typeface="黑体" panose="02010609060101010101" pitchFamily="2" charset="-122"/>
                <a:ea typeface="黑体" panose="02010609060101010101" pitchFamily="2" charset="-122"/>
              </a:rPr>
              <a:t>乘shèng ：古代称兵车，四马一车为一乘</a:t>
            </a:r>
            <a:endParaRPr lang="zh-CN" altLang="en-US" sz="2400">
              <a:solidFill>
                <a:srgbClr val="000000"/>
              </a:solidFill>
              <a:latin typeface="黑体" panose="02010609060101010101" pitchFamily="2" charset="-122"/>
              <a:ea typeface="黑体" panose="02010609060101010101" pitchFamily="2" charset="-122"/>
            </a:endParaRPr>
          </a:p>
        </p:txBody>
      </p:sp>
    </p:spTree>
  </p:cSld>
  <p:clrMapOvr>
    <a:masterClrMapping/>
  </p:clrMapOvr>
  <p:transition spd="slow">
    <p:zoom/>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https://d.book118.com/577041021140006045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诗情画意">
  <a:themeElements>
    <a:clrScheme name="">
      <a:dk1>
        <a:srgbClr val="007A77"/>
      </a:dk1>
      <a:lt1>
        <a:srgbClr val="FFFFFF"/>
      </a:lt1>
      <a:dk2>
        <a:srgbClr val="003399"/>
      </a:dk2>
      <a:lt2>
        <a:srgbClr val="C0C0C0"/>
      </a:lt2>
      <a:accent1>
        <a:srgbClr val="EBF7FF"/>
      </a:accent1>
      <a:accent2>
        <a:srgbClr val="3366FF"/>
      </a:accent2>
      <a:accent3>
        <a:srgbClr val="FFFFFF"/>
      </a:accent3>
      <a:accent4>
        <a:srgbClr val="006866"/>
      </a:accent4>
      <a:accent5>
        <a:srgbClr val="F3FAFF"/>
      </a:accent5>
      <a:accent6>
        <a:srgbClr val="2D5BE5"/>
      </a:accent6>
      <a:hlink>
        <a:srgbClr val="DC5900"/>
      </a:hlink>
      <a:folHlink>
        <a:srgbClr val="7979A5"/>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7A77"/>
        </a:dk1>
        <a:lt1>
          <a:srgbClr val="FFFFFF"/>
        </a:lt1>
        <a:dk2>
          <a:srgbClr val="003399"/>
        </a:dk2>
        <a:lt2>
          <a:srgbClr val="C0C0C0"/>
        </a:lt2>
        <a:accent1>
          <a:srgbClr val="EBF7FF"/>
        </a:accent1>
        <a:accent2>
          <a:srgbClr val="3366FF"/>
        </a:accent2>
        <a:accent3>
          <a:srgbClr val="FFFFFF"/>
        </a:accent3>
        <a:accent4>
          <a:srgbClr val="006866"/>
        </a:accent4>
        <a:accent5>
          <a:srgbClr val="F3FAFF"/>
        </a:accent5>
        <a:accent6>
          <a:srgbClr val="2D5BE5"/>
        </a:accent6>
        <a:hlink>
          <a:srgbClr val="DC5900"/>
        </a:hlink>
        <a:folHlink>
          <a:srgbClr val="7979A5"/>
        </a:folHlink>
      </a:clrScheme>
      <a:clrMap bg1="lt1" tx1="dk1" bg2="lt2" tx2="dk2" accent1="accent1" accent2="accent2" accent3="accent3" accent4="accent4" accent5="accent5" accent6="accent6" hlink="hlink" folHlink="folHlink"/>
    </a:extraClrScheme>
    <a:extraClrScheme>
      <a:clrScheme name="">
        <a:dk1>
          <a:srgbClr val="005FBE"/>
        </a:dk1>
        <a:lt1>
          <a:srgbClr val="FFFFDD"/>
        </a:lt1>
        <a:dk2>
          <a:srgbClr val="2C5884"/>
        </a:dk2>
        <a:lt2>
          <a:srgbClr val="C0C0C0"/>
        </a:lt2>
        <a:accent1>
          <a:srgbClr val="E9F7FF"/>
        </a:accent1>
        <a:accent2>
          <a:srgbClr val="F89400"/>
        </a:accent2>
        <a:accent3>
          <a:srgbClr val="FFFFEB"/>
        </a:accent3>
        <a:accent4>
          <a:srgbClr val="0051A3"/>
        </a:accent4>
        <a:accent5>
          <a:srgbClr val="F2FAFF"/>
        </a:accent5>
        <a:accent6>
          <a:srgbClr val="DE8400"/>
        </a:accent6>
        <a:hlink>
          <a:srgbClr val="B20048"/>
        </a:hlink>
        <a:folHlink>
          <a:srgbClr val="008080"/>
        </a:folHlink>
      </a:clrScheme>
      <a:clrMap bg1="lt1" tx1="dk1" bg2="lt2" tx2="dk2" accent1="accent1" accent2="accent2" accent3="accent3" accent4="accent4" accent5="accent5" accent6="accent6" hlink="hlink" folHlink="folHlink"/>
    </a:extraClrScheme>
    <a:extraClrScheme>
      <a:clrScheme name="">
        <a:dk1>
          <a:srgbClr val="5D5D8B"/>
        </a:dk1>
        <a:lt1>
          <a:srgbClr val="DAEADE"/>
        </a:lt1>
        <a:dk2>
          <a:srgbClr val="A25269"/>
        </a:dk2>
        <a:lt2>
          <a:srgbClr val="C0C0C0"/>
        </a:lt2>
        <a:accent1>
          <a:srgbClr val="FFFFDD"/>
        </a:accent1>
        <a:accent2>
          <a:srgbClr val="3399FF"/>
        </a:accent2>
        <a:accent3>
          <a:srgbClr val="E9F2EB"/>
        </a:accent3>
        <a:accent4>
          <a:srgbClr val="4F4F77"/>
        </a:accent4>
        <a:accent5>
          <a:srgbClr val="FFFFEB"/>
        </a:accent5>
        <a:accent6>
          <a:srgbClr val="2D89E5"/>
        </a:accent6>
        <a:hlink>
          <a:srgbClr val="336699"/>
        </a:hlink>
        <a:folHlink>
          <a:srgbClr val="F08F00"/>
        </a:folHlink>
      </a:clrScheme>
      <a:clrMap bg1="lt1" tx1="dk1" bg2="lt2" tx2="dk2" accent1="accent1" accent2="accent2" accent3="accent3" accent4="accent4" accent5="accent5" accent6="accent6" hlink="hlink" folHlink="folHlink"/>
    </a:extraClrScheme>
    <a:extraClrScheme>
      <a:clrScheme name="">
        <a:dk1>
          <a:srgbClr val="006666"/>
        </a:dk1>
        <a:lt1>
          <a:srgbClr val="CCECFF"/>
        </a:lt1>
        <a:dk2>
          <a:srgbClr val="336699"/>
        </a:dk2>
        <a:lt2>
          <a:srgbClr val="C0C0C0"/>
        </a:lt2>
        <a:accent1>
          <a:srgbClr val="FFFFCC"/>
        </a:accent1>
        <a:accent2>
          <a:srgbClr val="FF6600"/>
        </a:accent2>
        <a:accent3>
          <a:srgbClr val="E2F4FF"/>
        </a:accent3>
        <a:accent4>
          <a:srgbClr val="005757"/>
        </a:accent4>
        <a:accent5>
          <a:srgbClr val="FFFFE2"/>
        </a:accent5>
        <a:accent6>
          <a:srgbClr val="E55B00"/>
        </a:accent6>
        <a:hlink>
          <a:srgbClr val="0066FF"/>
        </a:hlink>
        <a:folHlink>
          <a:srgbClr val="BE547F"/>
        </a:folHlink>
      </a:clrScheme>
      <a:clrMap bg1="lt1" tx1="dk1" bg2="lt2" tx2="dk2" accent1="accent1" accent2="accent2" accent3="accent3" accent4="accent4" accent5="accent5" accent6="accent6" hlink="hlink" folHlink="folHlink"/>
    </a:extraClrScheme>
    <a:extraClrScheme>
      <a:clrScheme name="">
        <a:dk1>
          <a:srgbClr val="0033CC"/>
        </a:dk1>
        <a:lt1>
          <a:srgbClr val="FFE9E9"/>
        </a:lt1>
        <a:dk2>
          <a:srgbClr val="000000"/>
        </a:dk2>
        <a:lt2>
          <a:srgbClr val="C0C0C0"/>
        </a:lt2>
        <a:accent1>
          <a:srgbClr val="D5E5DB"/>
        </a:accent1>
        <a:accent2>
          <a:srgbClr val="3366FF"/>
        </a:accent2>
        <a:accent3>
          <a:srgbClr val="FFF2F2"/>
        </a:accent3>
        <a:accent4>
          <a:srgbClr val="002AAF"/>
        </a:accent4>
        <a:accent5>
          <a:srgbClr val="E6EFEA"/>
        </a:accent5>
        <a:accent6>
          <a:srgbClr val="2D5BE5"/>
        </a:accent6>
        <a:hlink>
          <a:srgbClr val="FF9900"/>
        </a:hlink>
        <a:folHlink>
          <a:srgbClr val="008080"/>
        </a:folHlink>
      </a:clrScheme>
      <a:clrMap bg1="lt1" tx1="dk1" bg2="lt2" tx2="dk2" accent1="accent1" accent2="accent2" accent3="accent3" accent4="accent4" accent5="accent5" accent6="accent6" hlink="hlink" folHlink="folHlink"/>
    </a:extraClrScheme>
    <a:extraClrScheme>
      <a:clrScheme name="">
        <a:dk1>
          <a:srgbClr val="336699"/>
        </a:dk1>
        <a:lt1>
          <a:srgbClr val="F4E9E0"/>
        </a:lt1>
        <a:dk2>
          <a:srgbClr val="DC5900"/>
        </a:dk2>
        <a:lt2>
          <a:srgbClr val="C0C0C0"/>
        </a:lt2>
        <a:accent1>
          <a:srgbClr val="E4E4E4"/>
        </a:accent1>
        <a:accent2>
          <a:srgbClr val="3399FF"/>
        </a:accent2>
        <a:accent3>
          <a:srgbClr val="F8F2ED"/>
        </a:accent3>
        <a:accent4>
          <a:srgbClr val="2A5783"/>
        </a:accent4>
        <a:accent5>
          <a:srgbClr val="EFEFEF"/>
        </a:accent5>
        <a:accent6>
          <a:srgbClr val="2D89E5"/>
        </a:accent6>
        <a:hlink>
          <a:srgbClr val="CC0066"/>
        </a:hlink>
        <a:folHlink>
          <a:srgbClr val="008080"/>
        </a:folHlink>
      </a:clrScheme>
      <a:clrMap bg1="lt1" tx1="dk1" bg2="lt2" tx2="dk2" accent1="accent1" accent2="accent2" accent3="accent3" accent4="accent4" accent5="accent5" accent6="accent6" hlink="hlink" folHlink="folHlink"/>
    </a:extraClrScheme>
    <a:extraClrScheme>
      <a:clrScheme name="">
        <a:dk1>
          <a:srgbClr val="CC3300"/>
        </a:dk1>
        <a:lt1>
          <a:srgbClr val="E5E5FF"/>
        </a:lt1>
        <a:dk2>
          <a:srgbClr val="565680"/>
        </a:dk2>
        <a:lt2>
          <a:srgbClr val="C0C0C0"/>
        </a:lt2>
        <a:accent1>
          <a:srgbClr val="E6E4EC"/>
        </a:accent1>
        <a:accent2>
          <a:srgbClr val="0066CC"/>
        </a:accent2>
        <a:accent3>
          <a:srgbClr val="EFEFFF"/>
        </a:accent3>
        <a:accent4>
          <a:srgbClr val="AF2A00"/>
        </a:accent4>
        <a:accent5>
          <a:srgbClr val="F0EFF4"/>
        </a:accent5>
        <a:accent6>
          <a:srgbClr val="005BB7"/>
        </a:accent6>
        <a:hlink>
          <a:srgbClr val="008080"/>
        </a:hlink>
        <a:folHlink>
          <a:srgbClr val="7B7BA7"/>
        </a:folHlink>
      </a:clrScheme>
      <a:clrMap bg1="lt1" tx1="dk1" bg2="lt2" tx2="dk2" accent1="accent1" accent2="accent2" accent3="accent3" accent4="accent4" accent5="accent5" accent6="accent6" hlink="hlink" folHlink="folHlink"/>
    </a:extraClrScheme>
    <a:extraClrScheme>
      <a:clrScheme name="">
        <a:dk1>
          <a:srgbClr val="000099"/>
        </a:dk1>
        <a:lt1>
          <a:srgbClr val="FFE2C5"/>
        </a:lt1>
        <a:dk2>
          <a:srgbClr val="007D7A"/>
        </a:dk2>
        <a:lt2>
          <a:srgbClr val="C0C0C0"/>
        </a:lt2>
        <a:accent1>
          <a:srgbClr val="EAEAEA"/>
        </a:accent1>
        <a:accent2>
          <a:srgbClr val="B26EB4"/>
        </a:accent2>
        <a:accent3>
          <a:srgbClr val="FFEEDE"/>
        </a:accent3>
        <a:accent4>
          <a:srgbClr val="000083"/>
        </a:accent4>
        <a:accent5>
          <a:srgbClr val="F2F2F2"/>
        </a:accent5>
        <a:accent6>
          <a:srgbClr val="9F62A1"/>
        </a:accent6>
        <a:hlink>
          <a:srgbClr val="CC3300"/>
        </a:hlink>
        <a:folHlink>
          <a:srgbClr val="0088E4"/>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诗情画意">
  <a:themeElements>
    <a:clrScheme name="">
      <a:dk1>
        <a:srgbClr val="007A77"/>
      </a:dk1>
      <a:lt1>
        <a:srgbClr val="FFFFFF"/>
      </a:lt1>
      <a:dk2>
        <a:srgbClr val="003399"/>
      </a:dk2>
      <a:lt2>
        <a:srgbClr val="C0C0C0"/>
      </a:lt2>
      <a:accent1>
        <a:srgbClr val="EBF7FF"/>
      </a:accent1>
      <a:accent2>
        <a:srgbClr val="3366FF"/>
      </a:accent2>
      <a:accent3>
        <a:srgbClr val="FFFFFF"/>
      </a:accent3>
      <a:accent4>
        <a:srgbClr val="006866"/>
      </a:accent4>
      <a:accent5>
        <a:srgbClr val="F3FAFF"/>
      </a:accent5>
      <a:accent6>
        <a:srgbClr val="2D5BE5"/>
      </a:accent6>
      <a:hlink>
        <a:srgbClr val="DC5900"/>
      </a:hlink>
      <a:folHlink>
        <a:srgbClr val="7979A5"/>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7A77"/>
        </a:dk1>
        <a:lt1>
          <a:srgbClr val="FFFFFF"/>
        </a:lt1>
        <a:dk2>
          <a:srgbClr val="003399"/>
        </a:dk2>
        <a:lt2>
          <a:srgbClr val="C0C0C0"/>
        </a:lt2>
        <a:accent1>
          <a:srgbClr val="EBF7FF"/>
        </a:accent1>
        <a:accent2>
          <a:srgbClr val="3366FF"/>
        </a:accent2>
        <a:accent3>
          <a:srgbClr val="FFFFFF"/>
        </a:accent3>
        <a:accent4>
          <a:srgbClr val="006866"/>
        </a:accent4>
        <a:accent5>
          <a:srgbClr val="F3FAFF"/>
        </a:accent5>
        <a:accent6>
          <a:srgbClr val="2D5BE5"/>
        </a:accent6>
        <a:hlink>
          <a:srgbClr val="DC5900"/>
        </a:hlink>
        <a:folHlink>
          <a:srgbClr val="7979A5"/>
        </a:folHlink>
      </a:clrScheme>
      <a:clrMap bg1="lt1" tx1="dk1" bg2="lt2" tx2="dk2" accent1="accent1" accent2="accent2" accent3="accent3" accent4="accent4" accent5="accent5" accent6="accent6" hlink="hlink" folHlink="folHlink"/>
    </a:extraClrScheme>
    <a:extraClrScheme>
      <a:clrScheme name="">
        <a:dk1>
          <a:srgbClr val="005FBE"/>
        </a:dk1>
        <a:lt1>
          <a:srgbClr val="FFFFDD"/>
        </a:lt1>
        <a:dk2>
          <a:srgbClr val="2C5884"/>
        </a:dk2>
        <a:lt2>
          <a:srgbClr val="C0C0C0"/>
        </a:lt2>
        <a:accent1>
          <a:srgbClr val="E9F7FF"/>
        </a:accent1>
        <a:accent2>
          <a:srgbClr val="F89400"/>
        </a:accent2>
        <a:accent3>
          <a:srgbClr val="FFFFEB"/>
        </a:accent3>
        <a:accent4>
          <a:srgbClr val="0051A3"/>
        </a:accent4>
        <a:accent5>
          <a:srgbClr val="F2FAFF"/>
        </a:accent5>
        <a:accent6>
          <a:srgbClr val="DE8400"/>
        </a:accent6>
        <a:hlink>
          <a:srgbClr val="B20048"/>
        </a:hlink>
        <a:folHlink>
          <a:srgbClr val="008080"/>
        </a:folHlink>
      </a:clrScheme>
      <a:clrMap bg1="lt1" tx1="dk1" bg2="lt2" tx2="dk2" accent1="accent1" accent2="accent2" accent3="accent3" accent4="accent4" accent5="accent5" accent6="accent6" hlink="hlink" folHlink="folHlink"/>
    </a:extraClrScheme>
    <a:extraClrScheme>
      <a:clrScheme name="">
        <a:dk1>
          <a:srgbClr val="5D5D8B"/>
        </a:dk1>
        <a:lt1>
          <a:srgbClr val="DAEADE"/>
        </a:lt1>
        <a:dk2>
          <a:srgbClr val="A25269"/>
        </a:dk2>
        <a:lt2>
          <a:srgbClr val="C0C0C0"/>
        </a:lt2>
        <a:accent1>
          <a:srgbClr val="FFFFDD"/>
        </a:accent1>
        <a:accent2>
          <a:srgbClr val="3399FF"/>
        </a:accent2>
        <a:accent3>
          <a:srgbClr val="E9F2EB"/>
        </a:accent3>
        <a:accent4>
          <a:srgbClr val="4F4F77"/>
        </a:accent4>
        <a:accent5>
          <a:srgbClr val="FFFFEB"/>
        </a:accent5>
        <a:accent6>
          <a:srgbClr val="2D89E5"/>
        </a:accent6>
        <a:hlink>
          <a:srgbClr val="336699"/>
        </a:hlink>
        <a:folHlink>
          <a:srgbClr val="F08F00"/>
        </a:folHlink>
      </a:clrScheme>
      <a:clrMap bg1="lt1" tx1="dk1" bg2="lt2" tx2="dk2" accent1="accent1" accent2="accent2" accent3="accent3" accent4="accent4" accent5="accent5" accent6="accent6" hlink="hlink" folHlink="folHlink"/>
    </a:extraClrScheme>
    <a:extraClrScheme>
      <a:clrScheme name="">
        <a:dk1>
          <a:srgbClr val="006666"/>
        </a:dk1>
        <a:lt1>
          <a:srgbClr val="CCECFF"/>
        </a:lt1>
        <a:dk2>
          <a:srgbClr val="336699"/>
        </a:dk2>
        <a:lt2>
          <a:srgbClr val="C0C0C0"/>
        </a:lt2>
        <a:accent1>
          <a:srgbClr val="FFFFCC"/>
        </a:accent1>
        <a:accent2>
          <a:srgbClr val="FF6600"/>
        </a:accent2>
        <a:accent3>
          <a:srgbClr val="E2F4FF"/>
        </a:accent3>
        <a:accent4>
          <a:srgbClr val="005757"/>
        </a:accent4>
        <a:accent5>
          <a:srgbClr val="FFFFE2"/>
        </a:accent5>
        <a:accent6>
          <a:srgbClr val="E55B00"/>
        </a:accent6>
        <a:hlink>
          <a:srgbClr val="0066FF"/>
        </a:hlink>
        <a:folHlink>
          <a:srgbClr val="BE547F"/>
        </a:folHlink>
      </a:clrScheme>
      <a:clrMap bg1="lt1" tx1="dk1" bg2="lt2" tx2="dk2" accent1="accent1" accent2="accent2" accent3="accent3" accent4="accent4" accent5="accent5" accent6="accent6" hlink="hlink" folHlink="folHlink"/>
    </a:extraClrScheme>
    <a:extraClrScheme>
      <a:clrScheme name="">
        <a:dk1>
          <a:srgbClr val="0033CC"/>
        </a:dk1>
        <a:lt1>
          <a:srgbClr val="FFE9E9"/>
        </a:lt1>
        <a:dk2>
          <a:srgbClr val="000000"/>
        </a:dk2>
        <a:lt2>
          <a:srgbClr val="C0C0C0"/>
        </a:lt2>
        <a:accent1>
          <a:srgbClr val="D5E5DB"/>
        </a:accent1>
        <a:accent2>
          <a:srgbClr val="3366FF"/>
        </a:accent2>
        <a:accent3>
          <a:srgbClr val="FFF2F2"/>
        </a:accent3>
        <a:accent4>
          <a:srgbClr val="002AAF"/>
        </a:accent4>
        <a:accent5>
          <a:srgbClr val="E6EFEA"/>
        </a:accent5>
        <a:accent6>
          <a:srgbClr val="2D5BE5"/>
        </a:accent6>
        <a:hlink>
          <a:srgbClr val="FF9900"/>
        </a:hlink>
        <a:folHlink>
          <a:srgbClr val="008080"/>
        </a:folHlink>
      </a:clrScheme>
      <a:clrMap bg1="lt1" tx1="dk1" bg2="lt2" tx2="dk2" accent1="accent1" accent2="accent2" accent3="accent3" accent4="accent4" accent5="accent5" accent6="accent6" hlink="hlink" folHlink="folHlink"/>
    </a:extraClrScheme>
    <a:extraClrScheme>
      <a:clrScheme name="">
        <a:dk1>
          <a:srgbClr val="336699"/>
        </a:dk1>
        <a:lt1>
          <a:srgbClr val="F4E9E0"/>
        </a:lt1>
        <a:dk2>
          <a:srgbClr val="DC5900"/>
        </a:dk2>
        <a:lt2>
          <a:srgbClr val="C0C0C0"/>
        </a:lt2>
        <a:accent1>
          <a:srgbClr val="E4E4E4"/>
        </a:accent1>
        <a:accent2>
          <a:srgbClr val="3399FF"/>
        </a:accent2>
        <a:accent3>
          <a:srgbClr val="F8F2ED"/>
        </a:accent3>
        <a:accent4>
          <a:srgbClr val="2A5783"/>
        </a:accent4>
        <a:accent5>
          <a:srgbClr val="EFEFEF"/>
        </a:accent5>
        <a:accent6>
          <a:srgbClr val="2D89E5"/>
        </a:accent6>
        <a:hlink>
          <a:srgbClr val="CC0066"/>
        </a:hlink>
        <a:folHlink>
          <a:srgbClr val="008080"/>
        </a:folHlink>
      </a:clrScheme>
      <a:clrMap bg1="lt1" tx1="dk1" bg2="lt2" tx2="dk2" accent1="accent1" accent2="accent2" accent3="accent3" accent4="accent4" accent5="accent5" accent6="accent6" hlink="hlink" folHlink="folHlink"/>
    </a:extraClrScheme>
    <a:extraClrScheme>
      <a:clrScheme name="">
        <a:dk1>
          <a:srgbClr val="CC3300"/>
        </a:dk1>
        <a:lt1>
          <a:srgbClr val="E5E5FF"/>
        </a:lt1>
        <a:dk2>
          <a:srgbClr val="565680"/>
        </a:dk2>
        <a:lt2>
          <a:srgbClr val="C0C0C0"/>
        </a:lt2>
        <a:accent1>
          <a:srgbClr val="E6E4EC"/>
        </a:accent1>
        <a:accent2>
          <a:srgbClr val="0066CC"/>
        </a:accent2>
        <a:accent3>
          <a:srgbClr val="EFEFFF"/>
        </a:accent3>
        <a:accent4>
          <a:srgbClr val="AF2A00"/>
        </a:accent4>
        <a:accent5>
          <a:srgbClr val="F0EFF4"/>
        </a:accent5>
        <a:accent6>
          <a:srgbClr val="005BB7"/>
        </a:accent6>
        <a:hlink>
          <a:srgbClr val="008080"/>
        </a:hlink>
        <a:folHlink>
          <a:srgbClr val="7B7BA7"/>
        </a:folHlink>
      </a:clrScheme>
      <a:clrMap bg1="lt1" tx1="dk1" bg2="lt2" tx2="dk2" accent1="accent1" accent2="accent2" accent3="accent3" accent4="accent4" accent5="accent5" accent6="accent6" hlink="hlink" folHlink="folHlink"/>
    </a:extraClrScheme>
    <a:extraClrScheme>
      <a:clrScheme name="">
        <a:dk1>
          <a:srgbClr val="000099"/>
        </a:dk1>
        <a:lt1>
          <a:srgbClr val="FFE2C5"/>
        </a:lt1>
        <a:dk2>
          <a:srgbClr val="007D7A"/>
        </a:dk2>
        <a:lt2>
          <a:srgbClr val="C0C0C0"/>
        </a:lt2>
        <a:accent1>
          <a:srgbClr val="EAEAEA"/>
        </a:accent1>
        <a:accent2>
          <a:srgbClr val="B26EB4"/>
        </a:accent2>
        <a:accent3>
          <a:srgbClr val="FFEEDE"/>
        </a:accent3>
        <a:accent4>
          <a:srgbClr val="000083"/>
        </a:accent4>
        <a:accent5>
          <a:srgbClr val="F2F2F2"/>
        </a:accent5>
        <a:accent6>
          <a:srgbClr val="9F62A1"/>
        </a:accent6>
        <a:hlink>
          <a:srgbClr val="CC3300"/>
        </a:hlink>
        <a:folHlink>
          <a:srgbClr val="0088E4"/>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140</Paragraphs>
  <Slides>34</Slides>
  <Notes>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34</vt:i4>
      </vt:variant>
    </vt:vector>
  </HeadingPairs>
  <TitlesOfParts>
    <vt:vector baseType="lpstr" size="44">
      <vt:lpstr>Arial</vt:lpstr>
      <vt:lpstr>Calibri</vt:lpstr>
      <vt:lpstr>宋体</vt:lpstr>
      <vt:lpstr>Wingdings</vt:lpstr>
      <vt:lpstr>华文新魏</vt:lpstr>
      <vt:lpstr>仿宋_GB2312</vt:lpstr>
      <vt:lpstr>黑体</vt:lpstr>
      <vt:lpstr>楷体_GB2312</vt:lpstr>
      <vt:lpstr>Cambria</vt:lpstr>
      <vt:lpstr>Office Theme</vt:lpstr>
      <vt:lpstr>苏 秦 以 连 横说秦</vt:lpstr>
      <vt:lpstr>战国时代</vt:lpstr>
      <vt:lpstr>战国文化圈</vt:lpstr>
      <vt:lpstr>前言</vt:lpstr>
      <vt:lpstr>一、战国养士之风与《战国策》的时代背景</vt:lpstr>
      <vt:lpstr>三类士人</vt:lpstr>
      <vt:lpstr>1.纵横策士</vt:lpstr>
      <vt:lpstr>PowerPoint Presentation</vt:lpstr>
      <vt:lpstr>PowerPoint Presentation</vt:lpstr>
      <vt:lpstr>1、苏秦简介</vt:lpstr>
      <vt:lpstr>张仪连横</vt:lpstr>
      <vt:lpstr>2.高行义士</vt:lpstr>
      <vt:lpstr>齐策一·邹忌讽齐王纳谏</vt:lpstr>
      <vt:lpstr>邹忌讽齐王纳谏</vt:lpstr>
      <vt:lpstr>深受蒙蔽</vt:lpstr>
      <vt:lpstr>广开言路</vt:lpstr>
      <vt:lpstr>3.刺客勇士</vt:lpstr>
      <vt:lpstr>五大刺客</vt:lpstr>
      <vt:lpstr>专 诸</vt:lpstr>
      <vt:lpstr>要离</vt:lpstr>
      <vt:lpstr>豫让</vt:lpstr>
      <vt:lpstr>聂政</vt:lpstr>
      <vt:lpstr>PowerPoint Presentation</vt:lpstr>
      <vt:lpstr>   《战国策》简介</vt:lpstr>
      <vt:lpstr>主要内容</vt:lpstr>
      <vt:lpstr>                         作者</vt:lpstr>
      <vt:lpstr>PowerPoint Presentation</vt:lpstr>
      <vt:lpstr>            影响</vt:lpstr>
      <vt:lpstr>缺点</vt:lpstr>
      <vt:lpstr>课文内容简介</vt:lpstr>
      <vt:lpstr>课文赏析</vt:lpstr>
      <vt:lpstr>战国形势图</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2024-09-20T15:25:14.935</cp:lastPrinted>
  <dcterms:created xsi:type="dcterms:W3CDTF">2024-09-20T07:25:14Z</dcterms:created>
  <dcterms:modified xsi:type="dcterms:W3CDTF">2024-09-20T07:25:16Z</dcterms:modified>
</cp:coreProperties>
</file>