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7C6C2-E6DF-43F6-BCD4-3442E300F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58613-C91F-4B23-9C2A-0EC016631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4882A-5843-4FF5-9BCE-10FEA7EA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F09AE-AB31-4676-805A-D3637B999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937B3-78E5-45DF-BDDD-0116BD89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E803A-F265-4299-BAA6-1BE67054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0F94D-F314-4E6F-A82D-6D52C721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97ED0-933A-4521-810B-953C5411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F147E-F764-42C5-9EA1-7C326BDE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1904B-3D1E-4F09-BD75-333D0950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5545A-041A-40A3-B9BA-3B1707EAA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1124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针灸治疗学头面躯体痛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躯体痛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预防与调护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头面痛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总结词：针灸治疗对偏头痛有显著疗效，通过刺激特定穴位，可缓解头痛和减轻伴随症状。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详细描述：偏头痛是一种常见的头痛类型，通常表现为单侧搏动性头痛，可伴有恶心、呕吐、畏光等症状。针灸治疗偏头痛的原理是通过刺激头面部和颈部的相关穴位，调节神经和内分泌系统，从而缓解头痛。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临床研究：大量临床研究表明，针灸治疗偏头痛的疗效显著，能够显著减少头痛的频率和强度，改善患者的整体生活质量。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注意事项：针灸治疗偏头痛需要专业医师操作，患者应在正规医疗机构接受治疗，避免自行操作。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12427" b="1242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针灸治疗紧张性头痛具有较好的疗效，能够缓解头痛和颈肩部肌肉紧张。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研究表明，针灸治疗紧张性头痛的疗效显著，能够显著改善患者的疼痛程度和颈肩部肌肉紧张症状。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患者在接受针灸治疗紧张性头痛时，应保持轻松的心态，避免过度紧张和焦虑。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紧张性头痛是一种常见的慢性头痛，表现为双侧轻至中度的压迫性头痛，可伴有颈肩部肌肉紧张和疼痛。针灸治疗紧张性头痛通过刺激头部和颈部的相关穴位，缓解肌肉紧张和疼痛。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紧张性头痛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针灸治疗丛集性头痛具有一定的疗效，能够缓解头痛和减少发作频率。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丛集性头痛是一种罕见的头痛类型，表现为频繁的短暂单侧剧烈头痛，可伴有眼睑下垂、流泪等症状。针灸治疗丛集性头痛通过刺激头面部和颈部的相关穴位，调节神经和内分泌系统。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研究表明，针灸治疗丛集性头痛具有一定的疗效，能够缓解头痛和减少发作频率。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丛集性头痛的针灸治疗需要专业医师操作，患者应在正规医疗机构接受治疗。同时，患者应保持规律的作息和饮食，避免诱发因素。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丛集性头痛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躯体痛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针灸治疗颈肩痛具有显著疗效，通过刺激相关穴位，可有效缓解疼痛和改善颈部功能。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痛是常见的疼痛问题，针灸治疗通过刺激颈部相关穴位，如风池、天柱等，能够缓解肌肉紧张和痉挛，改善局部血液循环，从而达到缓解疼痛和改善颈部功能的效果。针灸治疗颈肩痛的方法包括普通针刺、温针、电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颈肩痛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针灸治疗腰腿痛具有良好疗效，通过刺激腰部相关穴位，可有效缓解疼痛和改善腰部功能。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腿痛是常见的疼痛问题，针灸治疗通过刺激腰部相关穴位，如肾俞、腰阳关等，能够缓解腰部肌肉紧张和痉挛，改善局部血液循环，从而达到缓解疼痛和改善腰部功能的效果。针灸治疗腰腿痛的方法包括普通针刺、温针、电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腰腿痛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针灸治疗肌肉痛具有明显疗效，通过刺激相关穴位，可有效缓解疼痛和促进肌肉恢复。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肌肉痛是常见的疼痛问题，针灸治疗通过刺激相关穴位，如阿是穴、足三里等，能够缓解肌肉紧张和痉挛，促进肌肉恢复。针灸治疗肌肉痛的方法包括普通针刺、温针、电针等。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722" b="5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病因病理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由于神经受损或疾病引起的疼痛。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神经性疼痛通常由神经受损或疾病引起，如神经炎、神经根病变、脊髓病变等。这种疼痛通常表现为刺痛、灼痛或电击样疼痛，并可能伴随感觉异常和麻木。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神经性疼痛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由于炎症反应引起的疼痛。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炎症性疼痛通常由炎症反应引起，如感染、创伤、免疫反应等。这种疼痛通常表现为红肿、热痛和压痛，并可能伴随发热和白细胞增多。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炎症性疼痛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https://d.book118.com/577041124021006030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2024-09-01T14:38:00.955</cp:lastPrinted>
  <dcterms:created xsi:type="dcterms:W3CDTF">2024-09-01T06:38:00Z</dcterms:created>
  <dcterms:modified xsi:type="dcterms:W3CDTF">2024-09-01T06:38:02Z</dcterms:modified>
</cp:coreProperties>
</file>