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6E34D-1504-4C3F-A176-8714D9D5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7C514-C309-4910-859F-174EB5795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E3FFB-0908-44D7-ACAE-3ECC18326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C7A7D-D2AF-4BE6-A64B-9FE1DDC68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01DA37-2EF7-4E9E-8097-AAEB4C7D9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961F2-5217-474B-AB25-9457FE36A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46F74-15B4-4757-99D6-3531A7003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19B91-91C7-4BAB-8E45-07BF5D34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CECA9-F7D2-4D1E-A0A3-CCC148091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3E236-3CA3-4D5C-B5B6-4D3499501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031C8-4A1D-4D04-843A-CFEC883CD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42023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研究生助教助研优秀工作总结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助教工作成果展示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助研工作成果展示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通过助教助研的工作，改进和完善研究生课程的教学方法和手段，提升学生的学习效果。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加强科研能力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借助参与科研项目和学术活动的机会，提高研究生的科研能力和学术素养。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通过团队合作和分工协作，培养研究生的团队协作精神和组织协调能力。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包括协助教师准备课程资料、组织课堂讨论、批改作业和试卷、解答学生疑问等。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助教工作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涵盖参与科研项目的研究设计、数据收集与分析、实验操作和论文撰写等方面。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助研工作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包括参加学术会议、研讨会和讲座，以及与同行专家的交流和学习经历。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助教工作成果展示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84" r="1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课堂教学辅助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积极参与课堂准备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与主讲教师紧密合作，提前了解教学内容和需求，为课堂提供必要的辅助材料和设备。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随堂助教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协助主讲教师进行课堂讲解、演示和讨论，及时回应学生提问，确保课堂教学顺利进行。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课堂纪律维护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负责课堂秩序管理，确保学生遵守纪律规定，营造积极、有序的学习氛围。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耐心解答学生在课后提出的问题，提供个性化的学习建议和指导，帮助学生巩固所学知识。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课后答疑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与学生分享学习方法和经验，引导他们掌握有效的学习技巧，提高学习效率和成绩。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关注学生的心理健康状况，提供必要的心理支持和辅导，帮助学生缓解学习压力和焦虑情绪。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心理关怀与支持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学生答疑与指导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教学资源更新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根据课程进展和学生需求，及时更新教学资源，保持教学内容的新鲜度和时效性。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课程网站建设与维护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负责课程网站的日常维护和更新工作，确保网站内容准确、完整且易于访问。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课程资料整理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定期整理课程资料、课件和教学视频等教学资源，确保学生可以方便地获取所需的学习材料。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课程资料整理与更新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助研工作成果展示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在项目研究过程中，负责实验设计和执行，确保实验的顺利进行和数据的有效收集。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项目立项与申报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积极参与导师的科研项目，协助完成项目的立项申请和申报工作，包括撰写项目申请书、整理相关材料等。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与项目组成员保持密切沟通与协作，共同解决实验过程中遇到的问题，确保项目的顺利推进。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科研项目参与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结果可视化与解释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将分析结果以图表、图像等形式进行可视化展示，并对结果进行解释和讨论，为项目研究提供有力支持。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对实验数据进行整理、清洗和预处理，确保数据的准确性和可靠性。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运用统计分析、机器学习等方法对实验数据进行深入分析，挖掘数据中的潜在规律和趋势。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实验数据处理与分析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在导师的指导下，选择合适的论文选题，构思论文的研究思路和方法。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论文选题与构思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负责论文的撰写工作，包括引言、正文、结论等部分的编写，并在导师的指导下进行修改和完善。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论文撰写与修改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将论文投稿至相关学术期刊或会议进行审稿和发表，积极回应审稿人的意见和建议，提高论文的质量和影响力。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论文投稿与发表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学术论文撰写与发表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https://d.book118.com/577042023151006051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2024-09-25T02:33:05.060</cp:lastPrinted>
  <dcterms:created xsi:type="dcterms:W3CDTF">2024-09-24T18:33:05Z</dcterms:created>
  <dcterms:modified xsi:type="dcterms:W3CDTF">2024-09-24T18:33:07Z</dcterms:modified>
</cp:coreProperties>
</file>