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D096D8-CDAA-409D-9ECC-3E8BA03BA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DF7DE0-3D68-4D0A-BF7E-08A2DE1A6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F022E5-CD81-45C1-AC08-C20846904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756883-81C2-4DEC-A0D3-C68C71E48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893531-2862-4E15-A7CC-BDECC75216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1A63BF-0CF1-490C-859A-501E8A0776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BF79D0-B48C-4B06-BCED-3CF753AED1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3CFA25-22E9-49AC-A429-FF0AA9DF86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0A7A0-4C70-4B06-BFCC-EB9026ECD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45ACE-41CC-4016-A05A-21AE0A179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7B3EA-C0C8-462A-BD1B-CC6EBDFF0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42102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人教版初三九年级历史与社会《人民当家作主课件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人民当家作主思想概述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中国特色社会主义政治制度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公民权利与义务及其实现途径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社会主义核心价值观引领下社会参与和治理创新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课程介绍与目标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课程背景及意义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培养学生社会责任感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通过学习人民当家作主的历史与实践，引导学生认识自己作为公民的责任和使命，增强社会责任感。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传承优秀文化传统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通过了解我国人民当家作主的发展历程，让学生感受中华民族追求民主、自由、平等的优秀文化传统，激发爱国情感。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提高学生综合素质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通过学习人民当家作主的相关知识，提高学生的政治素质、思想素质和人文素质，为其全面发展奠定基础。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掌握人民当家作主的基本概念、原则和实践，了解我国政治制度的发展历程和特点。</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知识与技能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通过案例分析、小组讨论等方式，培养学生分析问题、解决问题的能力，提高其自主学习和合作学习的能力。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过程与方法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引导学生树立正确的政治观念，增强对社会主义民主政治的认同感和自豪感，培养积极参与社会公共事务的意识和能力。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情感态度与价值观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教材特点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人教版初三九年级历史与社会《人民当家作主》教材注重知识的系统性、科学性和实用性，结合生动的案例和丰富的史料，帮助学生深入理解人民当家作主的内涵和意义。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42" r="17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本教材主要包括人民当家作主的理论基础、实践历程、制度保障、公民参与等方面的内容，旨在帮助学生全面了解人民当家作主的本质和实现途径。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教学建议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教学过程中，教师应注重理论联系实际，引导学生关注社会热点问题，鼓励学生积极参与课堂讨论和实践活动，培养其批判性思维和创新能力。同时，教师还应关注学生的个体差异，采用多样化的教学方法和手段，激发学生的学习兴趣和积极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教材分析与选用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人民当家作主思想概述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公民权利保障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人民当家作主体现在公民享有广泛的权利和自由，包括选举权、被选举权、言论自由、出版自由、结社自由等。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人民主权原则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人民是国家的主人，国家的一切权力属于人民，人民通过选举、监督等方式行使管理国家的权力。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法治原则</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人民当家作主必须在法治的轨道上运行，通过宪法和法律保障人民的权利和利益，维护社会公平正义。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458" r="94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917" b="19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792" r="13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人民当家作主内涵解读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民主基础上的集中</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在充分发扬民主的基础上，通过选举产生各级人民代表大会，代表人民行使国家权力。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集中指导下的民主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在集中统一领导下，保障人民依法享有广泛的权利和自由，发挥人民群众的积极性和创造性。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民主与集中的辩证统一</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民主和集中是相互依存、相互促进的辩证关系，只有在民主基础上的集中和集中指导下的民主相结合，才能充分体现人民当家作主。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民主集中制原则体现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875" b="8875"/>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社会主义民主政治建设是保障人民权利的重要途径，只有建立健全的民主政治制度，才能确保人民的各项权利得到充分保障。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保障人民权利</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社会主义民主政治建设有利于促进社会和谐稳定，通过广泛听取民意、汇聚民智，协调各方利益，减少社会矛盾和冲突。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促进社会和谐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社会主义民主政治建设为经济发展提供了良好的政治环境和社会条件，通过激发人民群众的积极性和创造性，推动经济社会持续健康发展。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推动经济发展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社会主义民主政治建设重要性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中国特色社会主义政治制度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人民代表大会制度是我国根本政治制度</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它直接体现我国人民民主专政的国家性质，是建立我国其他国家管理制度的基础。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人民代表大会制度的优越性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有利于保证国家权力体现人民的意志，有利于保证中央和地方的国家权力的统一，有利于保证我国各民族的平等和团结。</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人民代表大会制度的核心内容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国家的一切权力属于人民；人民通过民主选举选出代表，组成各级人民代表大会作为国家权力机关；由国家权力机关产生其他国家机关，依法行使各自的职权；实行民主集中制的组织和活动原则。</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人民代表大会制度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中国共产党领导多党合作和政治协商制度</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长期共存、互相监督、肝胆相照、荣辱与共。</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政治协商的原则</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它具有鲜明的中国特色，是中国共产党和中国人民政治智慧的结晶，是符合中国国情的社会主义政党制度。</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中国共产党领导的多党合作和政治协商制度是中华人民共和…</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有利于反映民意，集中民智，促进科学民主决策；有利于协调关系，化解矛盾，维护社会稳定和谐；有利于凝聚人心，反对分裂，推进祖国和平统一大业。</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政治协商制度的作用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https://d.book118.com/577042102015006042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2024-09-15T05:38:51.898</cp:lastPrinted>
  <dcterms:created xsi:type="dcterms:W3CDTF">2024-09-14T21:38:51Z</dcterms:created>
  <dcterms:modified xsi:type="dcterms:W3CDTF">2024-09-14T21:38:54Z</dcterms:modified>
</cp:coreProperties>
</file>