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455039-D111-4C3F-BA07-403E5D0288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9084D-388D-4B3A-8143-0CE2EFD9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22317-ADDA-4741-BB69-0F474E34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B6D7B-1928-4105-B3AC-FAAFE13D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0F0EA-83E8-49DB-953F-C2A49289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7B0AC-3AD6-4A3B-8AFC-C88FCED3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D898C-3EFD-41F2-A0CC-3F9C975C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CF5BC-CE7B-400C-AC16-238207E9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69717-03A0-4C4C-AB06-0F4B1FC6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86D14-B322-4621-A5D4-BD75F9E21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AD255-5CF3-4D1B-B292-78D272AB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185B1-A8BD-4133-B560-0FC0745C7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4CB6E6B-3A91-4433-891D-E135CDF96A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799071A-339D-40E2-A97E-48F0349515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304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仓库货物尺寸测量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仓库货物尺寸测量简介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仓库货物尺寸测量的重要性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仓库货物尺寸测量方法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仓库货物尺寸测量的应用场景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尺寸测量工具的选择与使用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仓库货物尺寸测量简介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仓库货物尺寸测量的重要性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货物尺寸测量是仓库管理中不可或缺的一环。正确定的尺寸测量可以帮助提高仓库的空间利用率和运作效率。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仓库货物尺寸测量方法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尺规测量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使用尺规进行长度、宽度、高度的测量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激光测距仪测量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使用激光测距仪进行非接触式快速测量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货物尺寸测量的应用场景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上架测量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仓库货物上架前后的尺寸测量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货架尺寸选择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选择合适的货架和储物箱尺寸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运输测量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运输货物时的尺寸测量和包装设计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尺寸测量工具的选择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环境适用性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选择适合仓库环境的耐用工具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便携性和精准度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考虑便携性和精准度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培训仓库员工正确使用测量工具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仓库货物尺寸测量的挑战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尺寸测量的标准化问题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误差影响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人为测量误差的影响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尺寸测量数据管理困难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尺寸测量工具示例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用于尺寸测量的基本工具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数显准确度高的测量工具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数字卡尺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快速、精准的非接触式测量工具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激光测距仪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仓库货物尺寸测量的重要性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提高仓库货物存储效率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准确的尺寸测量可以帮助仓库更好地规划货物存储空间，避免浪费，同时降低存取货物所需的时间和劳动成本。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改善仓库管理流程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调整货物放置位置、优化货物分类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为决策提供依据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有助于减少货物损坏和遗失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减少货物损坏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避免退货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避免因尺寸不符而导致的退货和客户投诉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提升客户满意度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确保符合期望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通过准确的尺寸测量，可以确保客户收到的货物符合他们的期望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符合法规和标准要求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避免因尺寸不符而导致的罚款和法律问题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确保符合要求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重要性总结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仓库货物尺寸测量对提高存储效率、改善管理流程、提升客户满意度以及符合法规和标准要求都起着重要作用。准确的尺寸测量是仓库管理中不可或缺的一环。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仓库货物尺寸测量方法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手动测量方法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手动测量方法是使用传统工具如卷尺、尺规等进行货物尺寸测量的方式。仓库员工需要具备基本测量技能，准确测量货物的长宽高，确保仓库存储空间的合理利用。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手动测量方法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卷尺、尺规等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使用传统工具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仓库员工具备基本测量技能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确保货物尺寸准确性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准确性要求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自动化测量方法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激光测距仪、摄像头等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利用现代工具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自动化工具提高测量效率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自动化工具减少人为误差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测量精度和误差控制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测量精度和误差控制是仓库货物尺寸测量中的重要环节。了解测量工具的精度和误差范围，采取相应措施减少测量误差，确保数据准确性。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误差控制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多次测量求平均值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校准测量工具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测量精度和误差控制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精度范围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了解工具精度要求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掌握测量误差来源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https://d.book118.com/577043046012006055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仓库货物尺寸测量</vt:lpstr>
      <vt:lpstr>目录</vt:lpstr>
      <vt:lpstr>第一章 仓库货物尺寸测量简介</vt:lpstr>
      <vt:lpstr> </vt:lpstr>
      <vt:lpstr>仓库货物尺寸测量方法</vt:lpstr>
      <vt:lpstr>货物尺寸测量的应用场景</vt:lpstr>
      <vt:lpstr>尺寸测量工具的选择</vt:lpstr>
      <vt:lpstr>仓库货物尺寸测量的挑战</vt:lpstr>
      <vt:lpstr>尺寸测量工具示例</vt:lpstr>
      <vt:lpstr>第2章 仓库货物尺寸测量的重要性</vt:lpstr>
      <vt:lpstr>提高仓库货物存储效率</vt:lpstr>
      <vt:lpstr>改善仓库管理流程</vt:lpstr>
      <vt:lpstr>提升客户满意度</vt:lpstr>
      <vt:lpstr>符合法规和标准要求</vt:lpstr>
      <vt:lpstr> </vt:lpstr>
      <vt:lpstr>第3章 仓库货物尺寸测量方法</vt:lpstr>
      <vt:lpstr> </vt:lpstr>
      <vt:lpstr>手动测量方法</vt:lpstr>
      <vt:lpstr>自动化测量方法</vt:lpstr>
      <vt:lpstr> </vt:lpstr>
      <vt:lpstr>测量精度和误差控制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2024-09-29T15:05:23.229</cp:lastPrinted>
  <dcterms:created xsi:type="dcterms:W3CDTF">2024-09-29T07:05:23Z</dcterms:created>
  <dcterms:modified xsi:type="dcterms:W3CDTF">2024-09-29T07:05:25Z</dcterms:modified>
</cp:coreProperties>
</file>