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D34E9A-77E6-4E4B-9491-677C4A52C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51E1A-60F9-4440-AB28-FB80C8E24C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D4DE92-AD2B-4B53-9BCA-9E3A9A395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1E6673-24FE-48CA-9BE9-2115ED554D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F148C9-17B3-40B5-BB0A-B3D4E1B2F3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1231A3-BD2A-4A87-8F24-7EA82A10D6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B3267D-AAF7-4722-8ADD-EDDA981027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A92F3E-6E6C-402D-B6CF-CF54D84FC9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C1730-A633-4582-B1A6-B8200E0735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84C84-7ED5-46AB-B877-5C03B7368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A28EF1-AC4A-40E2-900F-D067521C1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4306605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《材料的强化》ppt课件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材料强化的主要方法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材料强化的物理机制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材料强化的应用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材料强化的未来发展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什么是材料的强化</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材料的强化是指通过各种手段提高材料的力学性能，使其具有更高的强度、硬度、耐磨性和耐腐蚀性等。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强化方法主要包括固溶强化、弥散强化、细晶强化、相变强化和复合强化等。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通过材料的强化，可以显著提高材料的力学性能，使其能够承受更高的载荷和更恶劣的环境条件，从而延长使用寿命。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材料的强化是科技进步的重要推动力之一。通过不断探索新的强化方法和工艺，可以推动相关领域的技术进步，促进产业升级和经济发展。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材料强化的重要性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促进科技进步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提高材料的使用性能</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材料强化的主要方法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通过添加元素溶入基体相中，使固溶体原子产生晶格畸变，从而提高材料的强度和硬度。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固溶强化是一种常见的材料强化方法，通过将合金元素加入到基体相中，使基体相的晶格发生畸变，从而提高材料的强度和硬度。这种强化方法的优点在于可以提高材料的耐腐蚀性和高温性能。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固溶强化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通过细化材料的晶粒度，减少晶界数量，从而提高材料的强度和韧性。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细晶强化是通过细化材料的晶粒度，减少晶界数量，从而提高材料的强度和韧性的强化方法。由于晶粒越细，单位体积内的晶粒数越多，因此可以分散更多的应力，提高材料的强度和韧性。这种强化方法对于钢铁、铝合金等金属材料特别有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细晶强化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通过相变过程产生强烈的塑性变形，使材料获得高强度和硬度。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变强化是一种利用相变过程中产生的强烈塑性变形来提高材料强度和硬度的强化方法。在相变过程中，材料内部的原子或分子的排列发生变化，产生强烈的塑性变形，从而提高材料的强度和硬度。这种强化方法对于钢铁、钛合金等金属材料特别有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相变强化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通过在材料中加入硬质弥散相，阻碍位错运动，从而提高材料的强度和硬度。</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弥散强化是一种通过在材料中加入硬质弥散相，阻碍位错运动，从而提高材料强度和硬度的强化方法。这些硬质弥散相可以是碳化物、氮化物、氧化物等，它们在材料中以细小颗粒的形式分散存在，对位错运动产生阻碍作用，从而提高材料的强度和硬度。这种强化方法对于钢铁、铝合金等金属材料特别有效。</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弥散强化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纤维强化</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通过将纤维材料与基体材料复合，利用纤维的高强度和刚度来提高复合材料的整体强度和刚度。</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纤维强化是一种通过将纤维材料与基体材料复合，利用纤维的高强度和刚度来提高复合材料整体强度和刚度的强化方法。纤维材料可以是玻璃纤维、碳纤维、芳纶纤维等，它们具有很高的拉伸强度和弹性模量，可以有效地提高复合材料的力学性能。这种强化方法在航空航天、汽车、体育器材等领域得到广泛应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材料强化的物理机制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https://d.book118.com/577043066053006040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2024-09-12T16:57:18.232</cp:lastPrinted>
  <dcterms:created xsi:type="dcterms:W3CDTF">2024-09-12T08:57:18Z</dcterms:created>
  <dcterms:modified xsi:type="dcterms:W3CDTF">2024-09-12T08:57:20Z</dcterms:modified>
</cp:coreProperties>
</file>