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752E8-8A30-4B01-975B-1C3F4498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2F5E-0819-4762-AB5E-3AF16FCC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BAED5-6D26-4491-B1D7-EDE7DABA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900BF-4E83-4A5A-A631-6E4D4BC1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D3B0E2-14A2-4046-B52E-586A3598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0446C-E993-49AB-B3AE-89C87124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7FA6F-9588-4C88-8767-BF02E6BE0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30103-5317-43B9-9FF7-104EE5A3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6DDED-98AD-413B-A1F5-672C30B6B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17A94-1D02-4A52-8DE1-044E62F37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D3E84-ACF3-4028-9C27-98E86AEB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3142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汉日语言对比研究与分析\n## 1.汉日语言概述及发展历程\n### 1.1汉语与日语的起源及发展历程概述\n### 1.2汉语与日语的文字系统比较\n### 1.3汉日语言的地域分布与使用情况\n## 2.汉日语言的语音系统对比\n### 2.1汉语与日语的音素比较\n### 2.2汉语与日语的音节结构比较\n### 2.3汉日语言的声调比较\n## 3.汉日语言的词汇系统对比\n### 3.1汉语与日语的词汇分类比较\n### 3.2汉语与日语的词汇构成比较\n### 3.3汉日语言的词汇意义比较\n## 4.汉日语言的语法系统对比\n### 4.1汉语与日语的句子结构比较\n### 4.2汉语与日语的词类比较\n### 4.3汉日语言的语法功能比较\n## 5.汉日语言的文化内涵对比\n### 5.1汉日语言中的文化差异概述\n### 5.2汉日语言中的成语、谚语比较\n### 5.3汉日语言中的礼貌用语比较\n## 6.汉日语言的翻译与实践\n### 6.1汉日语言翻译的基本原则与方法\n### 6.2汉日语言翻译中的常见问题与对策\n### 6.3汉日语言翻译的实践案例分析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汉日语言对比研究与分析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汉日语言概述及发展历程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汉语起源及发展历程</a:t>
                </a:r>
                <a:endParaRPr/>
              </a:p>
            </p:txBody>
          </p:sp>
          <p:sp>
            <p:nvSpPr>
              <p:cNvPr id="1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原始汉藏语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，经过数千年的发展，形成了现代汉语。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汉字是汉语的书面表达形式，起源于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甲骨文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，经历了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篆书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隶书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楷书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等发展阶段。</a:t>
                </a:r>
                <a:endParaRPr/>
              </a:p>
            </p:txBody>
          </p:sp>
          <p:sp>
            <p:nvSpPr>
              <p:cNvPr id="1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日语起源及发展历程</a:t>
                </a:r>
                <a:endParaRPr/>
              </a:p>
            </p:txBody>
          </p:sp>
          <p:sp>
            <p:nvSpPr>
              <p:cNvPr id="1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原始日本语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朝鲜语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等周边语言的影响，形成了现代日语。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日语的文字系统包括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，汉字主要用于书面表达，假名主要用于日常口语。</a:t>
                </a:r>
                <a:endParaRPr/>
              </a:p>
            </p:txBody>
          </p:sp>
          <p:sp>
            <p:nvSpPr>
              <p:cNvPr id="1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汉语与日语的起源及发展历程概述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汉语与日语的文字系统比较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汉字的起源与发展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汉字起源于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甲骨文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，经历了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篆书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隶书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楷书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等发展阶段。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汉字在日本被称为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漢字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，在日本的发展过程中，形成了具有日本特色的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日本汉字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假名的起源与发展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假名是日语的一种文字系统，包括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平假名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片假名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平假名起源于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万叶假名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，主要用于表示日语的发音；片假名起源于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，主要用于表示外来词汇。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汉语的地域分布与使用情况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新加坡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马来西亚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等国家和地区，是全球使用人数最多的语言之一。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汉语的使用情况包括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粤语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上海话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等方言。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日语的地域分布与使用情况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，是日本的国家语言。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日语的使用情况包括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标准日语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（如大阪话、东京话等）以及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琉球语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等少数民族语言。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汉日语言的地域分布与使用情况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汉日语言的语音系统对比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汉语与日语的音素比较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汉语的音素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汉语的音素主要包括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（如a、o、e、i、u、ü等）、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（如b、p、m、f、d、t、n、l、g、k、h等）和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（如zh、ch、sh、r等）。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汉语的音素总数约为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个左右。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日语的音素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日语的音素主要包括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（如a、i、u、e、o等）、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（如k、s、t、n、h、m、y、r、w等）和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（如っ）。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日语的音素总数约为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个左右。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汉语的音节结构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汉语的音节结构主要包括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汉语的音节以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元音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位于元音前后。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日语的音节结构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日语的音节结构主要包括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日语的音节以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元音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位于辅音前后。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汉语与日语的音节结构比较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汉日语言的声调比较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汉语的声调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汉语是一种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声调语言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，声调是汉语音节的重要组成部分，具有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区分意义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汉语的声调包括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阳平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日语的声调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日语不是一种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声调语言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，但部分日语词汇具有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，重音可以区分词汇的意义。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日语的声调主要包括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升降调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汉日语言的词汇系统对比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https://d.book118.com/577043142003006044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汉日语言对比研究与分析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2024-09-18T02:30:39.641</cp:lastPrinted>
  <dcterms:created xsi:type="dcterms:W3CDTF">2024-09-17T18:30:39Z</dcterms:created>
  <dcterms:modified xsi:type="dcterms:W3CDTF">2024-09-17T18:30:41Z</dcterms:modified>
</cp:coreProperties>
</file>