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5E5F5-66B1-44F0-93DE-7D805B177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5BA880-3193-46B2-8EB5-95A79DBEB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459DBC-D0C7-41A6-8055-399178162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9D156D-E20A-4C53-A9ED-BC94477C8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92745B-BBC8-444B-9E34-AB1737AE2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62934E-C687-44B2-BE17-B2F4E6407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470B27-33B0-4986-8CD3-6A816B21D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4A9EA1-4C96-4638-A7F9-FFB7703EB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82CA72-A38F-4D1B-9015-C2AF4326E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6F2BD5-F9DF-49C7-9054-AD9098A9F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14ED3C-CBC4-48B0-952A-44159395F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04413202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旅行社可行性方案设计案例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旅行社可行性方案设计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旅行社运营与管理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旅行社技术支持与信息化建设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旅行社风险识别与应对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5608" r="35608"/>
          <a:stretch>
            <a:fillRect/>
          </a:stretch>
        </p:blipFill>
        <p:spPr>
          <a:xfrm>
            <a:off x="161995" y="1165346"/>
            <a:ext cx="4300145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推动旅游业发展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旅行社作为旅游业的重要组成部分，对于促进旅游业的发展具有重要作用。通过制定可行性方案，可以推动旅行社行业的创新和发展，进而带动整个旅游业的繁荣。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满足市场需求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随着人们生活水平的提高和旅游消费观念的转变，旅游市场需求呈现出多样化、个性化的特点。旅行社需要紧跟市场需求变化，提供更加丰富、优质的旅游产品和服务。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提升旅行社竞争力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在激烈的市场竞争中，旅行社需要不断提升自身的竞争力，以吸引和留住客户。通过制定可行性方案，可以帮助旅行社优化业务流程、提高服务质量、降低成本等，从而提升市场竞争力。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品质化升级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旅行社行业已经形成了较为完善的产业链和市场竞争格局。然而，随着互联网的普及和消费者需求的变化，传统旅行社面临着越来越大的挑战。同时，行业内也存在着服务质量参差不齐、产品创新不足等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未来，旅行社行业将呈现出以下发展趋势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消费者对于旅游产品的需求将越来越个性化，旅行社需要提供更加灵活、多样化的定制服务。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随着互联网技术的发展，旅行社将更加注重线上线下的融合发展，提供更加便捷、智能的服务体验。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消费者对于旅游产品的品质要求将越来越高，旅行社需要不断提升服务质量和产品水平。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旅行社将积极寻求与其他产业的跨界合作，打造更加丰富的旅游产品和服务体系。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旅行社行业现状及发展趋势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旅行社可行性方案设计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分析当前旅游市场的发展趋势，包括旅游人数、旅游消费、旅游目的地等方面的变化。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旅游市场趋势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0811" r="3081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了解目标客户群体的旅游需求，包括旅游预算、旅游时间、旅游偏好等方面的信息。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研究竞争对手的产品和服务，分析其优势和劣势，为自身产品设计提供参考。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0811" r="3081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在目标市场中，明确旅行社的定位和特色，打造独特的品牌形象。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明确旅行社的目标客户群体，包括年龄、性别、职业、收入等方面的特征。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根据不同的旅游需求和客户群体特征，对市场进行细分，选择具有潜力的目标市场。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根据目标客户的需求和市场定位，设计具有吸引力的旅游线路，包括行程安排、景点选择、住宿和餐饮等方面。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旅游线路设计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将不同的旅游线路和产品进行组合，形成多样化的旅游产品体系，满足客户的个性化需求。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旅游产品组合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通过提高导游素质、优化客户服务流程、完善售后服务等方式，提升旅行社的服务质量。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服务质量提升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产品与服务设计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销售策略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制定灵活多样的销售策略，包括线上和线下销售渠道的拓展、价格策略的制定等，以吸引更多客户。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建立完善的客户关系管理系统，对客户进行分类管理，提供个性化的服务和营销方案，提高客户满意度和忠诚度。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通过广告、公关活动、社交媒体等多种渠道进行品牌推广，提高旅行社的知名度和美誉度。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旅行社运营与管理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623" b="462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设立总经理办公室、市场部、运营部、财务部、人力资源部等核心部门，明确各部门职责和协作关系。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根据旅行社规模和业务需求，合理配置导游、计调、销售、客服等关键岗位人员，确保人员素质和业务能力满足要求。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组织架构与人员配置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人员配置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业务流程梳理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对旅行社现有业务流程进行全面梳理，识别瓶颈和问题，提出优化建议。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引入先进的旅行社管理系统，实现业务流程的信息化、标准化和自动化，提高工作效率和客户满意度。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建立业务流程持续改进机制，定期评估业务流程运行效果，及时调整和优化流程。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业务流程优化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风险防范措施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加强旅行社风险防范意识，建立完善的风险评估、预警和应对机制，降低经营风险。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内部审计与监控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设立内部审计部门或岗位，对旅行社财务状况进行定期审计和监控，确保财务信息的真实性和准确性。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建立健全旅行社财务管理制度，规范财务收支、会计核算和财务报告等方面的工作。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财务管理与风险防范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客户满意度调查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定期开展客户满意度调查，了解客户对旅行社产品和服务的评价和需求，及时改进和优化。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客户维系与拓展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通过电话、短信、邮件等多种方式与客户保持联系，提供旅游资讯、优惠活动等增值服务，提高客户黏性和忠诚度。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客户信息管理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建立客户信息数据库，记录客户基本信息、旅游偏好、消费记录等，为个性化服务提供支持。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https://d.book118.com/577044132024006044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2024-09-18T08:30:23.532</cp:lastPrinted>
  <dcterms:created xsi:type="dcterms:W3CDTF">2024-09-18T00:30:23Z</dcterms:created>
  <dcterms:modified xsi:type="dcterms:W3CDTF">2024-09-18T00:30:25Z</dcterms:modified>
</cp:coreProperties>
</file>