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3FC60C-26BB-4179-BDDF-01CB769832F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7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8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0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1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3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4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6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97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99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00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8F5D6-72A0-4F9F-950F-A11FBD2C3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509A5-25C4-44C8-99A6-DA3809957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E7841-9B01-4F3B-901D-39821F502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50B368-874D-4218-B280-57039C0ED6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012B3-966C-4F9A-B34D-850252717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4EDAF0-2056-40BE-A210-07F226A44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6A323-E2BA-4792-AE2D-9BD575B61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3D196-511D-4FA3-B5E7-6B89B9EEE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6142E-8560-4520-B2D3-457A4C62A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EBA19A-A672-468E-A0E8-838A6391D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D6CB8-5E0C-4ABF-9F32-768DE8049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A2CC02C-9ECA-4612-86D5-6B49FB75CA7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3F9C42E-B77E-447C-8101-79F242328F6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4504010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158544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团队培训计划汇报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0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制作人：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XX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时间：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2024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年</a:t>
            </a: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X</a:t>
            </a: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63120" y="5047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1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2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团队培训计划目标设定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3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团队培训计划的执行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4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团队培训计划的成果分析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5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团队培训计划的落实与跟进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第</a:t>
            </a:r>
            <a:r>
              <a:rPr lang="en-US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6</a:t>
            </a:r>
            <a:r>
              <a:rPr lang="zh-CN" sz="2400" b="1" strike="noStrike" spc="-1">
                <a:solidFill>
                  <a:schemeClr val="lt2">
                    <a:lumMod val="25000"/>
                  </a:schemeClr>
                </a:solidFill>
                <a:latin typeface="微软雅黑"/>
                <a:ea typeface="微软雅黑"/>
              </a:rPr>
              <a:t>章  团队培训计划总结及建议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团队培训计划概述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介绍团队培训计划的背景和目的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培训计划是为了提升团队绩效和凝聚力而设计的培训方案。通过培训，可以帮助团队成员提升技能、增加知识储备，从而更好地应对工作挑战。团队培训计划的目标包括提升团队协作能力、提高工作效率和质量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团队培训计划的重要性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通过培训活动，加强团队之间的沟通和合作，提升团队凝聚力。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增强团队凝聚力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培训可以帮助团队成员提升专业技能，提升团队整体绩效水平。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提升团队绩效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团队培训可以帮助员工不断学习和成长，提高个人职业发展。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促进员工成长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通过培训激励团队成员，增加工作动力和积极性。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增加工作动力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团队培训计划的范围和内容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团队培训计划涵盖各种培训课程、活动和时间安排。内容包括技能培训、团队建设、领导力培养等。培训计划还会涉及到培训方法、教学资源等方面的设计。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8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solidFill>
            <a:srgbClr val="729FCF"/>
          </a:solid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培训流程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需求分析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培训计划制定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培训实施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效果评估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3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领导力训练营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领导力讲座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领导力案例分析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团队拓展训练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团队合作游戏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团队分享会议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团队培训计划实施方式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团队培训形式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集中培训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分散培训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在线培训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团队培训计划的实施方式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根据团队需求和目标，制定符合团队特点的培训计划。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明确培训的具体目标和期望结果，为培训活动提供清晰的方向。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明确培训目标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安排培训课程、讲师、场地等资源，确保培训活动的顺利进行。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组织培训活动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及时跟踪培训效果，对培训计划进行评估和调整，提高培训的有效性。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监测与评估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团队培训计划目标设定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设定关键结果指标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量化目标，便于评估和监测团队培训的进展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重要性和实现方法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解释每个目标对团队发展的意义，并提出实现方法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确定团队培训的具体目标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制定明确的目标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确保每位团队成员清晰了解培训目标和期望结果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title"/>
          <p:cNvSpPr/>
          <p:nvPr/>
        </p:nvSpPr>
        <p:spPr>
          <a:xfrm>
            <a:off x="58356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rmAutofit fontScale="81111" lnSpcReduction="20000"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制定实现目标的步骤和计划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subtitle"/>
          <p:cNvSpPr/>
          <p:nvPr/>
        </p:nvSpPr>
        <p:spPr>
          <a:xfrm>
            <a:off x="1244520" y="2356560"/>
            <a:ext cx="49708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明确每个步骤的具体行动和责任人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1.title"/>
          <p:cNvSpPr/>
          <p:nvPr/>
        </p:nvSpPr>
        <p:spPr>
          <a:xfrm>
            <a:off x="1243440" y="1695960"/>
            <a:ext cx="55634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设定具体步骤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椭圆 6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0" name="椭圆 7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1" name="content.3.subtitle"/>
          <p:cNvSpPr/>
          <p:nvPr/>
        </p:nvSpPr>
        <p:spPr>
          <a:xfrm>
            <a:off x="1333440" y="5376600"/>
            <a:ext cx="57870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强调团队间的有效沟通和协作方式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title"/>
          <p:cNvSpPr/>
          <p:nvPr/>
        </p:nvSpPr>
        <p:spPr>
          <a:xfrm>
            <a:off x="1329840" y="4638600"/>
            <a:ext cx="5883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沟通协作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椭圆 11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1330920" y="3866400"/>
            <a:ext cx="54766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合理安排培训计划的时间节点和工作量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1329120" y="3128760"/>
            <a:ext cx="56217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4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时间计划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监测和评估目标的达成情况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选择适合团队的评估方式和工具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评估方式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建立监测指标体系，实时跟踪培训目标的进展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监测指标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建立有效的反馈机制，及时调整培训计划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调整和改进团队培训计划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团队培训计划不是一成不变的，持续改进和调整能够提高培训效果和团队绩效。根据评估结果，及时调整培训内容和方式，以最大程度地实现团队目标。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0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反馈机制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建立有效的反馈机制，汲取经验教训进行调整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团队参与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让团队成员参与制定计划和提出改进建议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目标导向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确保调整是为了更好地实现团队培训目标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持续改进团队培训计划的重要性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培训计划需要具备灵活性，以适应团队的变化和需求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6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PlaceHolder 1"/>
          <p:cNvSpPr>
            <a:spLocks noGrp="1"/>
          </p:cNvSpPr>
          <p:nvPr>
            <p:ph/>
          </p:nvPr>
        </p:nvSpPr>
        <p:spPr>
          <a:xfrm>
            <a:off x="4678560" y="169992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Autofit/>
          </a:bodyPr>
          <a:lstStyle/>
          <a:p>
            <a:pPr marL="228600" indent="-228600" defTabSz="914400">
              <a:lnSpc>
                <a:spcPct val="15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4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4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8" name="PlaceHolder 2"/>
          <p:cNvSpPr>
            <a:spLocks noGrp="1"/>
          </p:cNvSpPr>
          <p:nvPr>
            <p:ph type="title" idx="4294967295"/>
          </p:nvPr>
        </p:nvSpPr>
        <p:spPr>
          <a:xfrm>
            <a:off x="3823200" y="2823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4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团队培训计划的执行</a:t>
            </a:r>
            <a:endParaRPr lang="en-US" sz="4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团队培训计划的启动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团队培训计划的启动是整个培训计划的第一步，需要充分的准备和团队成员的积极参与和支持。在这个阶段，确定培训目标、计划安排，分工合作，明确培训内容和形式等。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团队培训计划的启动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明确培训的目的和期望效果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确定培训目标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安排培训时间、地点和讲师等细节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制定培训计划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明确团队成员的职责和任务分配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分工合作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7263000" y="577080"/>
            <a:ext cx="336888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团队培训课程的落实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7263000" y="2215440"/>
            <a:ext cx="308952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团队培训课程的落实是重点，要确保教学内容贴合实际需求，教学方法科学有效。同时，资料准备要充分，确保培训效果达到预期。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title"/>
          <p:cNvSpPr/>
          <p:nvPr/>
        </p:nvSpPr>
        <p:spPr>
          <a:xfrm>
            <a:off x="666000" y="709200"/>
            <a:ext cx="10968480" cy="705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团队建设活动的开展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subtitle"/>
          <p:cNvSpPr/>
          <p:nvPr/>
        </p:nvSpPr>
        <p:spPr>
          <a:xfrm>
            <a:off x="12776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选择合适的活动形式和内容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1.title"/>
          <p:cNvSpPr/>
          <p:nvPr/>
        </p:nvSpPr>
        <p:spPr>
          <a:xfrm>
            <a:off x="934200" y="2492280"/>
            <a:ext cx="214596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组织方式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subtitle"/>
          <p:cNvSpPr/>
          <p:nvPr/>
        </p:nvSpPr>
        <p:spPr>
          <a:xfrm>
            <a:off x="907308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评估活动效果和团队凝聚力的提升情况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2.title"/>
          <p:cNvSpPr/>
          <p:nvPr/>
        </p:nvSpPr>
        <p:spPr>
          <a:xfrm>
            <a:off x="8773920" y="2492280"/>
            <a:ext cx="205452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效果评估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subtitle"/>
          <p:cNvSpPr/>
          <p:nvPr/>
        </p:nvSpPr>
        <p:spPr>
          <a:xfrm>
            <a:off x="387612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根据成员反馈和建议不断改进活动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3.title"/>
          <p:cNvSpPr/>
          <p:nvPr/>
        </p:nvSpPr>
        <p:spPr>
          <a:xfrm>
            <a:off x="3576960" y="2494440"/>
            <a:ext cx="205704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反馈与改进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subtitle"/>
          <p:cNvSpPr/>
          <p:nvPr/>
        </p:nvSpPr>
        <p:spPr>
          <a:xfrm>
            <a:off x="647424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content.4.title"/>
          <p:cNvSpPr/>
          <p:nvPr/>
        </p:nvSpPr>
        <p:spPr>
          <a:xfrm>
            <a:off x="6160680" y="2494440"/>
            <a:ext cx="208620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矩形 4"/>
          <p:cNvSpPr/>
          <p:nvPr/>
        </p:nvSpPr>
        <p:spPr>
          <a:xfrm>
            <a:off x="346212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367812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观测记录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content.2.content"/>
          <p:cNvSpPr/>
          <p:nvPr/>
        </p:nvSpPr>
        <p:spPr>
          <a:xfrm>
            <a:off x="3665160" y="323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观察成员在培训过程中的表现和变化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8" name="矩形 7"/>
          <p:cNvSpPr/>
          <p:nvPr/>
        </p:nvSpPr>
        <p:spPr>
          <a:xfrm>
            <a:off x="619704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9" name="content.3.title"/>
          <p:cNvSpPr/>
          <p:nvPr/>
        </p:nvSpPr>
        <p:spPr>
          <a:xfrm>
            <a:off x="649980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定期评估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content.3.content"/>
          <p:cNvSpPr/>
          <p:nvPr/>
        </p:nvSpPr>
        <p:spPr>
          <a:xfrm>
            <a:off x="6413040" y="323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定期评估培训计划的实施效果，及时调整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1" name="矩形 10"/>
          <p:cNvSpPr/>
          <p:nvPr/>
        </p:nvSpPr>
        <p:spPr>
          <a:xfrm>
            <a:off x="8930520" y="224784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content.4.title"/>
          <p:cNvSpPr/>
          <p:nvPr/>
        </p:nvSpPr>
        <p:spPr>
          <a:xfrm>
            <a:off x="9166320" y="2247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content.4.content"/>
          <p:cNvSpPr/>
          <p:nvPr/>
        </p:nvSpPr>
        <p:spPr>
          <a:xfrm>
            <a:off x="9166320" y="323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根据评估结果提出改进建议，持续优化培训计划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4" name="title"/>
          <p:cNvSpPr/>
          <p:nvPr/>
        </p:nvSpPr>
        <p:spPr>
          <a:xfrm>
            <a:off x="454680" y="533520"/>
            <a:ext cx="10799640" cy="71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7160" rIns="90000" bIns="47160" anchor="ctr">
            <a:normAutofit/>
          </a:bodyPr>
          <a:lstStyle/>
          <a:p>
            <a:pPr defTabSz="914400">
              <a:lnSpc>
                <a:spcPct val="100000"/>
              </a:lnSpc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团队培训效果的评估</a:t>
            </a:r>
            <a:endParaRPr lang="en-US" sz="3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矩形 14"/>
          <p:cNvSpPr/>
          <p:nvPr/>
        </p:nvSpPr>
        <p:spPr>
          <a:xfrm>
            <a:off x="718200" y="224784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6" name="content.1.title"/>
          <p:cNvSpPr/>
          <p:nvPr/>
        </p:nvSpPr>
        <p:spPr>
          <a:xfrm>
            <a:off x="870840" y="2247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调查问卷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7" name="content.1.content"/>
          <p:cNvSpPr/>
          <p:nvPr/>
        </p:nvSpPr>
        <p:spPr>
          <a:xfrm>
            <a:off x="870480" y="323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8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设计合理的调查问卷，收集成员反馈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8" name="流程图: 联系 1"/>
          <p:cNvSpPr/>
          <p:nvPr/>
        </p:nvSpPr>
        <p:spPr>
          <a:xfrm>
            <a:off x="78948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9" name="流程图: 联系 2"/>
          <p:cNvSpPr/>
          <p:nvPr/>
        </p:nvSpPr>
        <p:spPr>
          <a:xfrm>
            <a:off x="37692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流程图: 联系 3"/>
          <p:cNvSpPr/>
          <p:nvPr/>
        </p:nvSpPr>
        <p:spPr>
          <a:xfrm>
            <a:off x="64998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流程图: 联系 17"/>
          <p:cNvSpPr/>
          <p:nvPr/>
        </p:nvSpPr>
        <p:spPr>
          <a:xfrm>
            <a:off x="9230400" y="1596960"/>
            <a:ext cx="509040" cy="509040"/>
          </a:xfrm>
          <a:prstGeom prst="flowChartConnector">
            <a:avLst/>
          </a:prstGeom>
          <a:solidFill>
            <a:srgbClr val="4874CB"/>
          </a:solidFill>
          <a:ln>
            <a:solidFill>
              <a:srgbClr val="2E54A1"/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3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endParaRPr lang="en-US" sz="23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https://d.book118.com/577045040104006051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团队培训计划汇报</vt:lpstr>
      <vt:lpstr>目录</vt:lpstr>
      <vt:lpstr>第一章 团队培训计划概述</vt:lpstr>
      <vt:lpstr> </vt:lpstr>
      <vt:lpstr>PowerPoint Presentation</vt:lpstr>
      <vt:lpstr> </vt:lpstr>
      <vt:lpstr>PowerPoint Presentation</vt:lpstr>
      <vt:lpstr>PowerPoint Presentation</vt:lpstr>
      <vt:lpstr>第2章 团队培训计划目标设定</vt:lpstr>
      <vt:lpstr>PowerPoint Presentation</vt:lpstr>
      <vt:lpstr>PowerPoint Presentation</vt:lpstr>
      <vt:lpstr>PowerPoint Presentation</vt:lpstr>
      <vt:lpstr> </vt:lpstr>
      <vt:lpstr>PowerPoint Presentation</vt:lpstr>
      <vt:lpstr>第3章 团队培训计划的执行</vt:lpstr>
      <vt:lpstr>团队培训计划的启动</vt:lpstr>
      <vt:lpstr>PowerPoint Presentation</vt:lpstr>
      <vt:lpstr> 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2024-09-24T15:26:23.500</cp:lastPrinted>
  <dcterms:created xsi:type="dcterms:W3CDTF">2024-09-24T07:26:23Z</dcterms:created>
  <dcterms:modified xsi:type="dcterms:W3CDTF">2024-09-24T07:26:25Z</dcterms:modified>
</cp:coreProperties>
</file>