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6229A-33CF-4E2B-AF07-593C5073B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4ECAD-2A76-476D-918C-7B8FAC5D6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564DC-4727-4AD2-A2B5-323581389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FA748-E498-4CED-B060-3643A5DB8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5C9A8F-B923-455C-8548-BCA12A671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AFAE47-37A7-4F18-8941-BCEBAA24E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06A23F-F227-4959-9CFA-BFA40F505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E7A47-F0F8-4524-BE80-0045FF3E9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0D42F-312F-4A98-8886-CD1280842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0FC6C-17D3-4352-8066-6E55BA1FC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7E463-5826-43E1-B42C-BDD0646EE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46056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生理健康教育班会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生理健康基础知识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青少年生理特点与保健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性教育与性保健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心理健康与心理保健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提高学生对生理健康的认识，增强自我保护意识，培养健康的生活方式。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随着社会的发展，生理健康问题日益受到关注，学生需要了解相关的知识和技能，以应对成长过程中可能遇到的问题。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学校或班级教师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学生、教师、家长及相关专家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25" r="24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班会的组织者和参与者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生理健康基础知识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负责身体的感知、思维、情绪和运动控制，包括大脑、脊髓和神经元等。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泌尿系统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负责排除体内的废物和多余水分，由肾、输尿管、膀胱和尿道等组成。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循环系统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负责血液的运输，包括心脏、血管和血液。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负责食物的摄入、消化和吸收，包括口腔、食管、胃、小肠和大肠等部分。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负责氧气的吸入和二氧化碳的排出，由鼻腔、喉、气管和肺等组成。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人体生理系统简介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18" r="61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介绍蛋白质、脂肪、碳水化合物、维生素和矿物质等基本营养素的分类和作用。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营养素分类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强调食物的多样性，合理搭配蛋白质、脂肪和碳水化合物，以及适量摄入各种维生素和矿物质。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膳食平衡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提倡适量饮食，避免暴饮暴食，控制盐、糖、油的摄入量，多吃蔬菜水果。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针对不同年龄段和生理状况的人群，介绍其特殊的营养需求和注意事项。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特殊人群营养需求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营养与健康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阐述运动对增强体质、提高免疫力、促进心理健康等方面的益处。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运动对健康的益处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介绍根据个人情况和目标选择合适的运动方式、强度和频率的原则。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适量运动的原则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介绍有氧运动（如跑步、游泳）和力量训练（如举重）对身体的益处及注意事项。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有氧运动和力量训练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强调合理安排运动与休息时间，避免过度疲劳和运动损伤。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运动与休息的平衡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运动与健康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青少年生理特点与保健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青少年阶段是人体生长发育的快速时期，身高、体重、骨骼、肌肉等都有显著增长。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青少年阶段也是性发育的关键时期，性器官逐渐发育成熟，需要注意相关的生理变化和心理变化。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青少年生长发育特点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性发育逐渐成熟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生长发育迅速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钙磷需求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青少年骨骼发育需要大量的钙和磷，建议多食用富含钙和磷的食物，如牛奶、豆腐、鱼类等。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能量需求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青少年的活动量较大，需要摄入足够的能量来支持生长发育。建议选择富含蛋白质、维生素和矿物质的食物，如肉类、蛋类、奶类、豆类等。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铁锌需求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青少年阶段对铁和锌的需求量也较大，建议多食用富含铁和锌的食物，如动物肝脏、瘦肉、海产品等。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333" r="12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958" r="895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青少年营养需求与饮食建议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667" b="17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青少年阶段应保持适量的运动，有助于促进骨骼和肌肉的发育，增强身体素质。建议选择适合青少年的运动项目，如跑步、游泳、篮球等。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青少年的学习任务较重，应合理安排运动时间，避免影响学习。建议每天保持一定的运动时间，如每天1小时左右的户外活动。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合理安排运动时间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青少年在运动过程中应注意安全，避免受伤。建议在专业教练或老师的指导下进行运动，并注意做好运动前的热身和防护措施。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注意运动安全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青少年运动与健身建议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https://d.book118.com/577046056156006046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2024-09-22T04:25:04.601</cp:lastPrinted>
  <dcterms:created xsi:type="dcterms:W3CDTF">2024-09-21T20:25:04Z</dcterms:created>
  <dcterms:modified xsi:type="dcterms:W3CDTF">2024-09-21T20:25:06Z</dcterms:modified>
</cp:coreProperties>
</file>