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7152A-C126-476C-9EBB-89DE2B572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064D9-A1F6-45E2-905B-1096BDEF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60EF1-62F1-4345-AED4-4600E17CB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6A996-B70E-41D2-B06A-359AD7CD2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418A2-2573-416D-B015-6BC2DEB41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BF8855-BD15-40CA-BF9A-07F5E50B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8AC8B6-5FF4-4E25-8812-A31F81107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0F6E5-9763-440C-B447-46A6AF62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F67E3-81FF-4857-B493-432C019C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1E31E-8CC5-4CC8-9E72-5F0B29226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1415F-B923-49B5-9BB7-D2DE6DCB3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613305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7294208" y="3656743"/>
            <a:ext cx="2230792" cy="1701070"/>
          </a:xfrm>
          <a:prstGeom prst="rtTriangle">
            <a:avLst/>
          </a:prstGeom>
          <a:solidFill>
            <a:schemeClr val="accent2">
              <a:alpha val="2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181855" y="3335242"/>
            <a:ext cx="4506515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177682" y="3815971"/>
            <a:ext cx="2510687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7" name="AutoShape 7"/>
          <p:cNvSpPr/>
          <p:nvPr/>
        </p:nvSpPr>
        <p:spPr>
          <a:xfrm>
            <a:off x="-6290" y="1359846"/>
            <a:ext cx="4156409" cy="3997967"/>
          </a:xfrm>
          <a:prstGeom prst="rtTriangle">
            <a:avLst/>
          </a:prstGeom>
          <a:solidFill>
            <a:schemeClr val="accent1"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V="1">
            <a:off x="-6290" y="0"/>
            <a:ext cx="6327667" cy="4841975"/>
          </a:xfrm>
          <a:prstGeom prst="rtTriangle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1669" y="945356"/>
            <a:ext cx="7886700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好莱坞电影的营销策略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06573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好莱坞电影被誉为全球电影产业的代表，其影片具有广泛的全球受众基础。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全球影响力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好莱坞电影以其创新和多样性而闻名，不断探索新的叙事方式和电影技术。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创新与多样性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好莱坞电影不仅是一种娱乐形式，也是一种文化现象，影响着全球的文化观念。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文化现象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好莱坞电影概述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营销策略是企业为实现营销目标而采用的一系列有计划、有针对性的市场营销方法和手段。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营销策略对好莱坞电影的重要性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通过有效的营销策略，好莱坞电影能够提高票房收入、扩大受众范围并塑造品牌形象。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营销策略的定义与重要性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3469" r="23469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22116" y="3825236"/>
            <a:ext cx="769443" cy="769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31641" y="2521503"/>
            <a:ext cx="769443" cy="769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31641" y="1290876"/>
            <a:ext cx="769443" cy="769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7903" y="3815711"/>
            <a:ext cx="769443" cy="769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77903" y="2511978"/>
            <a:ext cx="769443" cy="769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77903" y="1290876"/>
            <a:ext cx="769443" cy="76944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47346" y="1205300"/>
            <a:ext cx="3372616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691558" y="1205300"/>
            <a:ext cx="3357222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产品策略：注重电影产品的品质、特色和定位，通过创新和差异化吸引观众。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47346" y="2435928"/>
            <a:ext cx="3450434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价格策略：根据市场需求、竞争状况和成本制定合理的票价，实现利润最大化。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91558" y="2435928"/>
            <a:ext cx="3357222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渠道策略：通过多元化的发行渠道，将电影推向市场，并确保良好的票房表现。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47346" y="3739660"/>
            <a:ext cx="3372616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促销策略：运用广告、公关、宣传等手段，提高电影的知名度和吸引力。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691558" y="3739660"/>
            <a:ext cx="3357222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营销策略目的：通过上述策略的综合运用，实现好莱坞电影的商业成功，同时推动电影产业的持续发展。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927860" y="73387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营销策略的类型与目的</a:t>
            </a:r>
          </a:p>
        </p:txBody>
      </p:sp>
      <p:sp>
        <p:nvSpPr>
          <p:cNvPr id="37" name="Freeform 37"/>
          <p:cNvSpPr/>
          <p:nvPr/>
        </p:nvSpPr>
        <p:spPr>
          <a:xfrm>
            <a:off x="619888" y="1432860"/>
            <a:ext cx="485474" cy="485474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5128830" y="1497590"/>
            <a:ext cx="356014" cy="35601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118046" y="2717434"/>
            <a:ext cx="377581" cy="377581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101859" y="3974542"/>
            <a:ext cx="409956" cy="432731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48288" y="2695857"/>
            <a:ext cx="428673" cy="420734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16003" y="3894229"/>
            <a:ext cx="690452" cy="59335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好莱坞电影营销策略的首要步骤是明确目标受众，根据电影的类型、主题和风格确定目标观众群体，如青少年、家庭、科幻迷等。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定位主题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针对目标受众，制定符合他们兴趣和需求的电影主题，同时考虑社会热点、文化现象和流行趋势等因素。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制作水准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为满足目标受众的需求，好莱坞电影在制作方面会投入大量资金和资源，力求打造高质量、具有视觉冲击力的影片。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21180" y="2118352"/>
            <a:ext cx="2170466" cy="10057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好莱坞电影在剧本创作方面注重故事情节的复杂性和吸引力，同时考虑角色塑造、对话编写和场景设置等因素。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9" name="AutoShape 9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制作策略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31" name="TextBox 31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剧本创作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03716" y="1540228"/>
            <a:ext cx="2438966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好莱坞电影在选择导演和演员时非常慎重，力求找到最合适的导演和演员来呈现故事和角色。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导演与演员选择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5"/>
          <a:srcRect t="13333" b="13333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6" name="TextBox 36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好莱坞电影在制作过程中注重技术创新和创意，如使用先进的摄影器材、特效技术和音效技术等。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制作技术和创新</a:t>
            </a:r>
          </a:p>
        </p:txBody>
      </p:sp>
      <p:sp>
        <p:nvSpPr>
          <p:cNvPr id="38" name="AutoShape 38"/>
          <p:cNvSpPr/>
          <p:nvPr/>
        </p:nvSpPr>
        <p:spPr>
          <a:xfrm>
            <a:off x="-471539" y="4177254"/>
            <a:ext cx="1653957" cy="1653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288230" y="435337"/>
            <a:ext cx="451320" cy="46342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39148" y="4298289"/>
            <a:ext cx="1789175" cy="1789175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6901" y="1368193"/>
            <a:ext cx="2749953" cy="3308171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817406" y="2124954"/>
            <a:ext cx="207398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730496" y="1387243"/>
            <a:ext cx="2049048" cy="72196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预告片与海报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6988" y="2284529"/>
            <a:ext cx="2346160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好莱坞电影在宣传时会发布精美的预告片和海报，以吸引观众的注意力和激发他们的观影欲望。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440328" y="1368193"/>
            <a:ext cx="2749953" cy="3308171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3760833" y="2124954"/>
            <a:ext cx="207398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3673923" y="1387243"/>
            <a:ext cx="2049048" cy="72196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650415" y="2284529"/>
            <a:ext cx="2346160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好莱坞电影充分利用社交媒体进行营销，通过电影官方网站、Facebook、Twitter等平台与观众互动，发布幕后制作花絮、演员采访等内容。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383754" y="1368193"/>
            <a:ext cx="2749953" cy="3308171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6704260" y="2124954"/>
            <a:ext cx="207398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16" name="TextBox 16"/>
          <p:cNvSpPr txBox="1"/>
          <p:nvPr/>
        </p:nvSpPr>
        <p:spPr>
          <a:xfrm>
            <a:off x="6617350" y="1387243"/>
            <a:ext cx="2049048" cy="72196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93842" y="2284529"/>
            <a:ext cx="2346160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好莱坞电影注重口碑营销，通过邀请电影评论家、影评网站和明星等参与试映会和发布会，为电影造势，提高知名度和关注度。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https://d.book118.com/577046133054006031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2024-09-03T12:56:25.365</cp:lastPrinted>
  <dcterms:created xsi:type="dcterms:W3CDTF">2024-09-03T04:56:25Z</dcterms:created>
  <dcterms:modified xsi:type="dcterms:W3CDTF">2024-09-03T04:56:27Z</dcterms:modified>
</cp:coreProperties>
</file>