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B3455-838C-4BEC-8149-C24F940A1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33D63-E10E-48EC-A186-0BC4C0244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12F19-DE92-440F-A2CD-05547420B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050FB-E926-4ED4-96D6-D17D5A6BA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ACBAFE-AC4C-4825-9969-FEAFDE741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717ABA-CCC3-4702-A68B-4D7F0F10C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61B941-61EB-4E28-9425-79A41DECC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4B635-6097-4C08-80A8-44AA5ED55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5342E-4C14-4BF7-ADF2-0C77730E9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1E1A7-1A2C-4C08-B652-FDBA9B538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58D74-AD8E-459C-8FB7-0A07F5CC6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50016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打印稿华南新城2000年媒介策略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受众群体分析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媒介资源盘点与评估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竞争态势与差异化定位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媒介策略制定与执行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合作方选择与资源整合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预算分配与成本控制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华南新城位于中国南部，具有便利的交通网络和丰富的自然资源。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华南新城以现代化、生态化、智能化为规划理念，致力于打造宜居、宜业、宜游的城市环境。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华南新城作为区域经济增长极，吸引了众多企业和投资者，形成了多元化的产业体系。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华南新城概述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58" r="13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2000年，中国政府实施了一系列有利于房地产市场发展的政策，如住房制度改革、土地招拍挂等。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当时中国经济保持快速增长，居民收入水平不断提高，为房地产市场提供了广阔的市场空间。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华南新城的房地产市场竞争激烈，众多开发商争夺市场份额，需要制定有效的媒介策略以脱颖而出。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2000年市场环境分析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通过媒介策略的实施，提高华南新城在目标受众中的品牌知名度，增强品牌影响力。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通过有效的媒介投放和精准的目标受众定位，吸引潜在购房者关注华南新城，从而促进销售增长。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通过媒介策略传递华南新城的核心价值和优势特点，塑造良好的城市形象和企业形象。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媒介策略制定目的及意义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受众群体分析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以25-45岁的中青年为主，他们是华南新城的主要购房群体。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以企业中高层管理人员、专业人士和自由职业者为主，他们具有较高的购房能力和意愿。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主要集中在华南地区，包括广州、深圳、珠海等大中城市及其周边地区。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目标受众特征描述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88" r="1508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信息获取需求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目标受众在购房过程中需要获取全面、准确、及时的房产信息，以便做出明智的决策。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购房需求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目标受众在华南地区寻求高品质的居住环境，注重生活品质和配套设施。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部分目标受众将购房视为一种投资手段，关注房产的升值潜力和出租收益。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受众需求洞察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印刷媒体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在主流报纸、杂志等印刷媒体上发布广告，针对特定受众群体进行精准投放。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组织房产讲座、楼盘开放日等活动，让目标受众更直观地了解华南新城的房产项目，同时提供现场咨询和交流机会。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网络媒体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利用互联网广告、社交媒体和房产网站等渠道，覆盖更广泛的潜在受众，提供详细的房产信息和互动体验。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有效触达受众的媒介选择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媒介资源盘点与评估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报纸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在主流电视台投放广告，覆盖更广泛的受众。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户外广告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在主要路段和商圈投放户外广告，提高项目知名度。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与当地多家主流报纸合作，定期发布项目动态和广告。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与当地广播电台合作，发布项目信息和广告。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现有媒介资源概述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传播速度快，覆盖面广，适合发布详细信息和广告。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形象生动，感染力强，适合展示项目形象和特点。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传播范围广，成本低廉，适合发布简洁明了的信息和广告。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户外广告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视觉冲击力强，持久性好，适合提高项目知名度和品牌形象。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各类媒介特点分析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根据发行量、读者群体和广告效果等因素评估价值。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根据收视率、观众群体和广告时段等因素评估价值。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根据收听率、听众群体和广告时段等因素评估价值。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户外广告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根据人流量、地理位置和广告效果等因素评估价值。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媒介资源价值评估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竞争态势与差异化定位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通过对主要竞争对手在各类媒介上的投放量、投放时段、投放内容等进行深入分析，了解其媒介策略的特点和优势。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主要竞争对手媒介投放情况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通过对竞争对手媒介投放效果的跟踪和评估，分析其策略的有效性及存在的问题，为华南新城的媒介策略制定提供参考。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竞争对手媒介策略效果评估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竞争对手媒介策略分析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产品特点与差异化元素挖掘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深入挖掘华南新城的产品特点和差异化元素，如地理位置、建筑风格、配套设施等，寻找与竞争对手的区隔点。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差异化定位表述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基于目标受众细分和产品特点挖掘，明确华南新城的差异化定位，并通过简洁有力的表述进行传达。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目标受众细分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对华南新城的目标受众进行详细细分，包括年龄、性别、职业、收入等方面的特征，为差异化定位提供依据。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华南新城差异化定位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https://d.book118.com/577050016064006041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2024-09-14T05:00:03.111</cp:lastPrinted>
  <dcterms:created xsi:type="dcterms:W3CDTF">2024-09-13T21:00:03Z</dcterms:created>
  <dcterms:modified xsi:type="dcterms:W3CDTF">2024-09-13T21:00:05Z</dcterms:modified>
</cp:coreProperties>
</file>