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C12C1-170A-460D-8623-57849F0DC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81F6B-5963-49BF-B36A-57D76EBD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466F0-481C-4461-9F63-980CAC42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2DDC6-4B88-40B8-A94F-FA6184815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81FC4F-4C76-4384-A94A-2D1459DD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13AB7D-81C0-40D8-9C3F-9D3749F8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1454F-FB19-4F60-AE80-6F10E12C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8CEC7-FB81-4597-921F-B2161FDE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177C6-28FD-434D-8888-CAE7A240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C3153-D87D-4726-8D7D-F774189A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4114B-2B4C-4884-B16C-C025DB77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1140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民间传染病防控知识利用社区资源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社区资源整合与利用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民间传染病防控实践案例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民间组织参与传染病防控策略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根据病原体不同，传染病可分为病毒性传染病、细菌性传染病、寄生虫性传染病等。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坚持预防为主，防治结合，依法科学防治，群防群控，联防联控。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加强传染源管理，切断传播途径，保护易感人群。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社区排查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社区隔离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社区在防控中作用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对确诊患者和疑似患者进行隔离治疗，对密切接触者进行医学观察，防止疫情扩散。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发挥社区网格化管理优势，对居民进行排查，及时发现疑似病例和密切接触者。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通过社区宣传栏、宣传册、微信公众号等多种渠道，普及传染病防控知识，提高居民防控意识。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为居民提供健康咨询、心理疏导、生活照料等服务，保障居民身心健康。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社区资源整合与利用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社区资源种类及特点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包括社区工作者、志愿者、居民等，具有多样性和广泛性的特点。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包括社区设施、场地、物资等，是开展防控工作的重要基础。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包括政府拨款、社会捐赠等，用于支持防控工作的顺利开展。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包括宣传资料、防控知识等，有助于提高居民的防控意识和能力。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调查摸底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共建共享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创新利用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037" r="1203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了解社区内各类资源的数量、质量和使用情况，为资源整合提供依据。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与相关部门和单位进行沟通协调，争取更多的支持和配合。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鼓励社区居民和企业共同参与防控工作，实现资源的共建共享。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探索新的资源利用方式和方法，提高资源的利用效率和效果。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开展宣传教育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实施健康管理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加强环境卫生管理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有效利用社区资源途径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利用社区宣传栏、广播、微信公众号等多种途径，宣传传染病防控知识，提高居民的防控意识和能力。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定期开展环境卫生整治行动，消除病媒生物孳生地，改善居民生活环境。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建立居民健康档案，对重点人群进行健康监测和管理，及时发现和处置异常情况。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为受到疫情影响的居民提供心理咨询服务和心理支持，帮助他们缓解焦虑和压力。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民间传染病防控实践案例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成功案例分享及启示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某社区通过广泛宣传和教育，成功提高了居民的传染病防控意识和能力，有效减少了疾病传播。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加强传染病防控知识的宣传和教育，提高居民的防控意识和能力，是有效预防和控制疾病传播的关键。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某地区在应对疫情时，积极发挥社区组织和志愿者的作用，实现了对密切接触者的有效追踪和管理，成功阻断了疫情传播链。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充分利用社区组织和志愿者的力量，建立有效的追踪和管理机制，对于控制传染病的传播具有重要意义。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某社区在应对疫情时，由于缺乏有效的防控措施和居民配合度不高，导致疫情迅速蔓延。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在应对传染病疫情时，必须制定科学合理的防控措施，并加强居民的参与和配合，才能有效控制疫情的传播。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某地区在疫情防控中，由于信息沟通不畅和资源配置不合理，导致防控工作出现混乱和延误。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加强信息沟通和资源配置的合理性是疫情防控工作的重要保障，必须建立健全的协调机制和工作流程。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失败案例剖析及教训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https://d.book118.com/577051140130006042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2024-09-16T02:26:24.131</cp:lastPrinted>
  <dcterms:created xsi:type="dcterms:W3CDTF">2024-09-15T18:26:24Z</dcterms:created>
  <dcterms:modified xsi:type="dcterms:W3CDTF">2024-09-15T18:26:26Z</dcterms:modified>
</cp:coreProperties>
</file>