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1D10-90D5-49F6-AFAB-3416CBDB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245E3-773B-4694-B5EE-4388BEF2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7E1A9-023B-4612-8B1B-E61EB3BD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2DA92-E822-4888-A326-698704D68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2DECF-681C-444E-A2BC-6E18F4BB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53F98-FA06-4D9D-8B39-6167045B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6EE8C-C6D6-40E0-BAAE-77A50011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B9B6A-4BAF-4E18-BD1E-B58DF457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6123E-3F03-46D5-ABAE-103B87D3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33FD3-9012-4D44-8513-DC62A1E63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7EF98-A3DB-4066-B7D1-8B2194F11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2141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从奥尔夫教学法对我国音乐教育的启示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奥尔夫教学法简介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我国音乐教育现状分析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奥尔夫教学法在我国音乐教育中应用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对我国音乐教育启示与借鉴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未来展望与策略建议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总结反思与心得体会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奥尔夫教学法简介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奥尔夫教学法起源与发展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奥尔夫教学法由德国著名音乐家卡尔·奥尔夫于20世纪20年代创立，最初是为了改革当时的音乐教育方法，强调音乐的原本性和创造性。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奥尔夫教学法逐渐在德国及欧洲其他国家得到推广和应用，20世纪60年代传入美国，80年代开始影响亚洲、非洲和拉丁美洲等地区。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奥尔夫教学法认为音乐是一种自然的、人性的表达方式，每个人都有潜在的音乐才能，音乐教育应该注重个性发展和创造力的培养。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强调音乐的原本性，注重节奏、旋律、和声等音乐元素的自然表达；提倡即兴创作和表演，鼓励学生自由发挥和创造；注重音乐与其他艺术形式的融合，如舞蹈、戏剧等。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核心理念与特点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奥尔夫教学法已成为世界范围内广泛采用的音乐教育体系之一，被许多国家纳入国民音乐教育体系。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关于奥尔夫教学法的研究在国际上持续进行，涉及音乐教育理论、教学实践、跨文化比较等多个领域。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奥尔夫教学法作为一种具有普遍价值的音乐教育方法，促进了不同文化背景下的音乐交流与合作。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在国际范围内的影响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https://d.book118.com/577052141114006045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2024-09-20T09:26:44.907</cp:lastPrinted>
  <dcterms:created xsi:type="dcterms:W3CDTF">2024-09-20T01:26:44Z</dcterms:created>
  <dcterms:modified xsi:type="dcterms:W3CDTF">2024-09-20T01:26:46Z</dcterms:modified>
</cp:coreProperties>
</file>