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54427-DA40-4833-A609-E878B533D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9E09A-CF56-4DC4-BB29-397792D3E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C5D63-0047-47CC-A4D1-C934368CB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8D961-2116-4471-B033-9D61C088B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15171-BE79-4BDD-BF7D-90F735CA2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3ED6B2-B6AB-41F6-AE99-CEA0CC4CE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2D347-86B1-4BB7-8EE7-689DFFE73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CC8F7-D605-41F4-BD1D-38BA54C91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E1AAE-6024-4983-9110-1E4428446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BC08B-28EC-4C1A-BF29-F462ED615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A3236-FE42-4592-A0BE-6411B1242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531231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具体学习计划总结制定具体可行的学习计划以实现目标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分析学习需求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制定具体学习计划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执行学习计划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评估学习效果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通过制定学习计划，有针对性地提升自己在特定领域的技能和能力。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根据职业发展的需求，制定相应的学习计划以应对工作中的挑战和变化。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应对职业挑战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将个人发展与学习目标相结合，通过制定学习计划逐步实现个人目标。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学习计划能够帮助我们明确学习的方向和目标，避免盲目学习。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通过合理的学习计划，我们可以更加高效地学习，充分利用时间和资源。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制定并执行学习计划有助于培养我们的自律习惯，提高自我管理能力。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学习计划可以作为评估学习进度的依据，帮助我们及时调整学习策略。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明确学习方向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提高学习效率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培养自律习惯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评估学习进度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首先明确自己希望在哪个领域或专业进行深入学习，例如计算机科学、语言学习、音乐等。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确定学习领域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设定长期成就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规划时间范围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在长期目标中，设定自己希望达到的具体成就或水平，如获得专业证书、达到流利交流水平等。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为长期目标设定一个时间范围，如3年、5年或更长时间，以便为自己留下充足的学习和成长空间。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明确长期目标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将长期目标拆解成若干个短期目标，每个短期目标都是实现长期目标的一个阶段性里程碑。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拆解长期目标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针对每个短期目标，制定具体的学习计划和行动步骤，包括学习内容、学习方法、学习时间等。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根据短期目标的重要性和紧急程度，设定优先级并合理安排学习进度。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设定优先级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目标可行性分析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评估自身条件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在制定学习目标时，需要充分评估自身的基础条件、学习能力和时间安排等，确保目标具有可行性。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调整目标难度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根据评估结果，适当调整目标的难度和范围，确保目标既具有挑战性又可实现。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制定备选方案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针对可能出现的变化或挑战，制定备选方案和调整策略，以便在需要时灵活调整学习计划。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分析学习需求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在制定学习计划之前，首先要明确自己需要学习和掌握的关键知识点。这可以通过分析课程目标、教学大纲、考试要求等途径来确定。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确定需要掌握的关键知识点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在明确需要掌握的知识点后，需要对自己的现有知识水平进行评估，找出自己的知识薄弱点和需要加强的方面。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评估现有知识水平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根据评估结果，制定详细的知识学习计划，包括需要学习的主题、相关书籍和资料、学习时间安排等。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制定知识学习计划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除了知识点外，还需要明确需要掌握的技能，如实验技能、计算技能、沟通技能等。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确定需要掌握的技能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同样需要对自己的现有技能水平进行评估，找出自己的技能薄弱点和需要加强的方面。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评估现有技能水平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根据评估结果，制定详细的技能学习计划，包括需要练习的技能、练习方法、练习时间安排等。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制定技能学习计划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明确学习态度和目标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学习态度对学习效果有很大影响，因此需要明确自己的学习态度和目标，如积极学习、主动学习、持续学习等。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评估现有态度和价值观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需要对自己的现有态度和价值观进行评估，找出需要改进和调整的方面。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制定态度和价值观培养计划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详细的态度和价值观培养计划，包括需要培养的品质、培养方法、培养时间安排等。例如，可以通过参加课外活动、社会实践、志愿服务等方式来培养自己的团队合作精神、社会责任感等品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态度和价值观需求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https://d.book118.com/577053123134006035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2024-09-10T08:31:17.158</cp:lastPrinted>
  <dcterms:created xsi:type="dcterms:W3CDTF">2024-09-10T00:31:17Z</dcterms:created>
  <dcterms:modified xsi:type="dcterms:W3CDTF">2024-09-10T00:31:19Z</dcterms:modified>
</cp:coreProperties>
</file>