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7A5E08-48B0-46CF-9C15-2609E8361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016EC6-B290-458C-A838-B8DA69EAA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DE31F7-FC08-4272-AD97-4DD3C4E29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C96ABE-0AD2-47F1-866A-97C2CE38F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496620-DE61-49A1-B70D-DE346F89AE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7FAEA5-3B4E-45AF-90D3-1E83EB0FD1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428AD4-14A0-4AD9-8649-53D20E7EED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C9A9C2-5B6E-4889-85F6-D9B6E708F3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75A228-9B98-4AF4-B080-73F8E5130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B9395-4D98-476C-9462-BCC38AF8E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ADBB9E-F6DA-4076-A226-A0781CE344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5316413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智慧医院智能化手术室解决方案</a:t>
            </a:r>
          </a:p>
        </p:txBody>
      </p:sp>
      <p:sp>
        <p:nvSpPr>
          <p:cNvPr id="5" name="TextBox 5"/>
          <p:cNvSpPr txBox="1"/>
          <p:nvPr/>
        </p:nvSpPr>
        <p:spPr>
          <a:xfrm>
            <a:off x="1515506" y="4498554"/>
            <a:ext cx="28003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2024-01-09</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智慧医院智能化手术室解决方案概述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智能化手术室系统设计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智能化手术室关键技术解析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智慧医院智能化手术室实施案例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智慧医院智能化手术室的未来展望与挑战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50" b="9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随着医疗技术的不断进步，手术室对于智能化设备的需求越来越高。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传统手术室在信息共享、设备管理、手术协同等方面存在诸多问题，难以满足现代医疗的需求。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传统手术室的局限性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医疗技术的快速发展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手术室内部及与其他科室之间的信息流通不畅，影响手术效率与安全性。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信息孤岛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设备管理困难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手术协同效率低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手术室设备种类繁多，传统管理方式难以实现高效、准确的设备监控和维护。</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手术团队成员之间缺乏有效的沟通与协作机制，影响手术效果。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手术室现状与挑战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智慧医院智能化手术室解决方案概述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智慧医院智能化手术室解决方案是一种将先进的信息技术与医疗设备、手术室环境相结合，以提高手术效率、保障手术安全、优化医疗资源的综合解决方案。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实现手术室的智能化管理，提高手术成功率，降低手术风险，提升患者就医体验，推动医疗行业的数字化转型。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解决方案的定义与目标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750" r="77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随着医疗技术的不断发展，手术室作为医疗救治的重要场所，其智能化管理对于提高医疗质量和效率具有重要意义。智慧医院智能化手术室解决方案能够满足现代医疗的需求，提升医疗服务的水平和效率。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适用于各类医疗机构，特别是大型综合性医院和专科医院。通过该解决方案，医疗机构可以实现手术室的智能化管理，提高手术效率，降低手术风险，提升患者就医体验。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应用场景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解决方案的重要性与应用场景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875" r="24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技术可行性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随着信息技术的不断发展，物联网、大数据、人工智能等技术在医疗领域的应用逐渐成熟，为智慧医院智能化手术室解决方案提供了技术基础。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经济可行性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该解决方案能够提高手术效率，降低医疗成本，提升医疗机构的经济效益。同时，通过优化医疗资源配置，能够缓解医疗资源紧张的问题。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社会可行性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智慧医院智能化手术室解决方案能够提升医疗服务的质量和效率，改善患者就医体验，符合社会发展的需求。同时，该方案能够推动医疗行业的数字化转型，促进医疗技术的进步和发展。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解决方案的可行性分析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智能化手术室系统设计</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通过传感器和监控设备，实时监测手术室的温度、湿度、气压、空气质量等环境参数，确保手术室的舒适度和安全性。</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手术室环境监控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将手术室的医疗设备（如麻醉机、呼吸机、监护仪等）进行集成，实现设备之间的数据共享和远程控制，提高手术效率。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医疗设备集成</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833" r="16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引入机器人技术和智能化设备，如手术机器人、自动识别和定位系统等，提高手术的精准度和安全性。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智能化辅助设备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硬件系统设计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18" r="11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软件系统设计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数据管理系统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建立手术室数据管理系统，实现手术过程的数据采集、存储、分析和共享，为医疗科研和教学提供支持。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远程医疗支持系统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通过软件平台实现远程医疗支持，包括远程会诊、远程诊断和远程手术指导等功能，提高医疗服务的覆盖范围和质量。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智能化辅助决策系统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利用人工智能技术，开发辅助医生进行手术决策的系统，提供风险评估、手术方案推荐等功能。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确保硬件和软件系统之间的接口标准化，以便实现系统的无缝集成。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接口标准化</a:t>
            </a:r>
          </a:p>
        </p:txBody>
      </p:sp>
      <p:pic>
        <p:nvPicPr>
          <p:cNvPr id="5" name="Picture 5"/>
          <p:cNvPicPr>
            <a:picLocks noChangeAspect="1"/>
          </p:cNvPicPr>
          <p:nvPr/>
        </p:nvPicPr>
        <p:blipFill>
          <a:blip r:embed="rId2"/>
          <a:srcRect l="16792" r="16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采取严格的数据安全措施，保障手术室数据的安全性和隐私性。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数据安全保障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进行全面的系统测试和验证，确保智能化手术室系统的稳定性和可靠性。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系统测试与验证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系统集成与测试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智能化手术室关键技术解析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https://d.book118.com/577053164133006026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2024-08-31T23:31:42.422</cp:lastPrinted>
  <dcterms:created xsi:type="dcterms:W3CDTF">2024-08-31T15:31:42Z</dcterms:created>
  <dcterms:modified xsi:type="dcterms:W3CDTF">2024-08-31T15:31:44Z</dcterms:modified>
</cp:coreProperties>
</file>