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MCJCFE+MS-UIGothic"/>
      <p:regular r:id="rId18"/>
    </p:embeddedFont>
    <p:embeddedFont>
      <p:font typeface="INKRWQ+PQFRUR+ArialMT"/>
      <p:regular r:id="rId19"/>
    </p:embeddedFont>
    <p:embeddedFont>
      <p:font typeface="HSPOED+JJLNWC+MicrosoftYaHei"/>
      <p:regular r:id="rId20"/>
    </p:embeddedFont>
    <p:embeddedFont>
      <p:font typeface="EFIMCP+SRWLDU+MicrosoftYaHei-Bold"/>
      <p:regular r:id="rId21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font" Target="fonts/font4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800E46-C8E9-4BF8-B516-F957659BC0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D0ED1B-8E9C-40AE-958A-86F145BBE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F43FE5-4769-4563-9FBE-9F3B5EF4F5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F7DE2F-5E58-48CE-B933-4B18492C9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C6600C-9153-40A7-A150-EF309B637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5B18CE-8CC7-4474-B539-A4DE77E74F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6FE0E6-DC94-4F2A-8C6C-1431E6A55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517B2F-ADBE-4D55-B371-D1E15371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64BC2-570A-4BB5-9765-9CCA621457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3E69C-3211-4A03-8155-ED754D55C8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31178B-B99C-49A9-9F7D-EB0911C721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7054031020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5150" spc="23">
                <a:solidFill>
                  <a:srgbClr val="000000"/>
                </a:solidFill>
                <a:latin typeface="MCJCFE+MS-UIGothic"/>
                <a:cs typeface="MCJCFE+MS-UIGothic"/>
              </a:rPr>
              <a:t>与供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5150" spc="25">
                <a:solidFill>
                  <a:srgbClr val="000000"/>
                </a:solidFill>
                <a:latin typeface="MCJCFE+MS-UIGothic"/>
                <a:cs typeface="MCJCFE+MS-UIGothic"/>
              </a:rPr>
              <a:t>商管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MCJCFE+MS-UIGothic"/>
                <a:cs typeface="MCJCFE+MS-UIGothic"/>
              </a:rPr>
              <a:t>理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MCJCFE+MS-UIGothic"/>
                <a:cs typeface="MCJCF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MCJCFE+MS-UIGothic"/>
                <a:cs typeface="MCJCFE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179978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85519" y="2369375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商管理概述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5519" y="293897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策略与技巧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5519" y="3508565"/>
            <a:ext cx="5140901" cy="192073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估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与供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商管理案例分析</a:t>
            </a:r>
          </a:p>
          <a:p>
            <a:pPr marL="0" marR="0">
              <a:lnSpc>
                <a:spcPts val="2552"/>
              </a:lnSpc>
              <a:spcBef>
                <a:spcPts val="191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与供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商管理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展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趋势</a:t>
            </a:r>
            <a:r>
              <a:rPr sz="2400">
                <a:solidFill>
                  <a:srgbClr val="000000"/>
                </a:solidFill>
                <a:latin typeface="MCJCFE+MS-UIGothic"/>
                <a:cs typeface="MCJCFE+MS-UIGothic"/>
              </a:rPr>
              <a:t>与展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240982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的定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是指企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根据需求，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寻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找、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购买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商品和服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的目的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5880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确保企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经营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的正常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行，降低成本，提高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效益。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的分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按采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物品的性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原材料、零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部件、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办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公用品、服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等；按采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式可分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直接采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接采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、招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期合同采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MCJCFE+MS-UIGothic"/>
                <a:cs typeface="MCJCFE+MS-UIGothic"/>
              </a:rPr>
              <a:t>采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550" spc="25">
                <a:solidFill>
                  <a:srgbClr val="FFFFFF"/>
                </a:solidFill>
                <a:latin typeface="MCJCFE+MS-UIGothic"/>
                <a:cs typeface="MCJCFE+MS-UIGothic"/>
              </a:rPr>
              <a:t>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2955972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需求分析、供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报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价比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合同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订单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下达、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收入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库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算付款等。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POED+JJLNWC+MicrosoftYaHei"/>
                <a:cs typeface="HSPOED+JJLNWC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POED+JJLNWC+MicrosoftYaHei"/>
                <a:cs typeface="HSPOED+JJLNWC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POED+JJLNWC+MicrosoftYaHei"/>
                <a:cs typeface="HSPOED+JJLNWC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HSPOED+JJLNWC+MicrosoftYaHei"/>
                <a:cs typeface="HSPOED+JJLNWC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保障生</a:t>
            </a:r>
            <a:r>
              <a:rPr sz="1550">
                <a:solidFill>
                  <a:srgbClr val="59AE93"/>
                </a:solidFill>
                <a:latin typeface="SimSun"/>
                <a:cs typeface="SimSun"/>
              </a:rPr>
              <a:t>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控制成本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质</a:t>
            </a: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量管理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风险</a:t>
            </a:r>
            <a:r>
              <a:rPr sz="1550" spc="25">
                <a:solidFill>
                  <a:srgbClr val="59AE93"/>
                </a:solidFill>
                <a:latin typeface="MCJCFE+MS-UIGothic"/>
                <a:cs typeface="MCJCFE+MS-UIGothic"/>
              </a:rPr>
              <a:t>管理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是企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所需物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的来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源，是生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产顺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行的必要条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件。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03625" y="5274162"/>
            <a:ext cx="2694109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购过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合适的供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商、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价格和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判合同条款，有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助于降低企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的成本。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367145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购过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量管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理，有助于保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业产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</a:p>
          <a:p>
            <a:pPr marL="942974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量。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合理的采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策略，可以降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低企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在市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场变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化、供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商不</a:t>
            </a:r>
          </a:p>
          <a:p>
            <a:pPr marL="34290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定等方面的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商管理概述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商的定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与分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827949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商是向采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方提供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的企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或个人。根据不同的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准，供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商可以分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商是采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方在供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应链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中的合作伙伴，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负责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提供采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方所需的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品或服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。根据供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商的性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和特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点，可以将供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不同的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型，如制造商、批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商、零售商、物流服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提供商等。此外，根据供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模、地域分布、合作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历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史等，也可以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行分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MCJCFE+MS-UIGothic"/>
                <a:cs typeface="MCJC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商管理的目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与原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商管理的目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是确保供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商能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、高效、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地提供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品或服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，同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降低采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成本和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。供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商管理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遵循公平、透明、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争和合作的原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MCJCFE+MS-UIGothic"/>
                <a:cs typeface="MCJCFE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665784" cy="2588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商管理的目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是通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有效的管理手段，确保供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能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够满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足采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方的需求，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采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方与供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商之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的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期合作和共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赢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。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实现这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一目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，供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商管理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遵循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公平、透明、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争和合作的原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。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些原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要求采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购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方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在管理供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时应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保持公平，避免歧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视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和偏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见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；同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要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保持透明，避免暗箱操作和利益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输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送；鼓励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争，通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过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竞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争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选择优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秀的供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商；加</a:t>
            </a:r>
            <a:r>
              <a:rPr sz="1350">
                <a:solidFill>
                  <a:srgbClr val="2B584A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合作，建立互信互利的合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2B584A"/>
                </a:solidFill>
                <a:latin typeface="MCJCFE+MS-UIGothic"/>
                <a:cs typeface="MCJCFE+MS-UIGothic"/>
              </a:rPr>
              <a:t>作关系。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供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商管理的流程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055234" y="1792993"/>
            <a:ext cx="6997871" cy="61377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10"/>
              </a:lnSpc>
              <a:spcBef>
                <a:spcPct val="0"/>
              </a:spcBef>
              <a:spcAft>
                <a:spcPct val="0"/>
              </a:spcAft>
            </a:pPr>
            <a:r>
              <a:rPr sz="1450">
                <a:solidFill>
                  <a:srgbClr val="000000"/>
                </a:solidFill>
                <a:latin typeface="INKRWQ+PQFRUR+ArialMT"/>
                <a:cs typeface="INKRWQ+PQFRUR+ArialMT"/>
              </a:rPr>
              <a:t>•</a:t>
            </a:r>
            <a:r>
              <a:rPr sz="1450" spc="7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总结词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：供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商管理的流程包括供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、供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商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判、合同</a:t>
            </a:r>
            <a:r>
              <a:rPr sz="1400" spc="23">
                <a:solidFill>
                  <a:srgbClr val="000000"/>
                </a:solidFill>
                <a:latin typeface="SimSun"/>
                <a:cs typeface="SimSun"/>
              </a:rPr>
              <a:t>签订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、供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>
                <a:solidFill>
                  <a:srgbClr val="000000"/>
                </a:solidFill>
                <a:latin typeface="MCJCFE+MS-UIGothic"/>
                <a:cs typeface="MCJCFE+MS-UIGothic"/>
              </a:rPr>
              <a:t>商</a:t>
            </a:r>
          </a:p>
          <a:p>
            <a:pPr marL="203200" marR="0">
              <a:lnSpc>
                <a:spcPts val="1319"/>
              </a:lnSpc>
              <a:spcBef>
                <a:spcPct val="0"/>
              </a:spcBef>
              <a:spcAft>
                <a:spcPct val="0"/>
              </a:spcAft>
            </a:pP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效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估和供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商关系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400" spc="25">
                <a:solidFill>
                  <a:srgbClr val="000000"/>
                </a:solidFill>
                <a:latin typeface="MCJCFE+MS-UIGothic"/>
                <a:cs typeface="MCJCFE+MS-UIGothic"/>
              </a:rPr>
              <a:t>等</a:t>
            </a:r>
            <a:r>
              <a:rPr sz="1400" spc="25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400">
                <a:solidFill>
                  <a:srgbClr val="000000"/>
                </a:solidFill>
                <a:latin typeface="MCJCFE+MS-UIGothic"/>
                <a:cs typeface="MCJCF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4134632"/>
            <a:ext cx="37242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采</a:t>
            </a: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3450">
                <a:solidFill>
                  <a:srgbClr val="000000"/>
                </a:solidFill>
                <a:latin typeface="MCJCFE+MS-UIGothic"/>
                <a:cs typeface="MCJCFE+MS-UIGothic"/>
              </a:rPr>
              <a:t>策略与技巧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策略制定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MCJCFE+MS-UIGothic"/>
                <a:cs typeface="MCJCFE+MS-UIGothic"/>
              </a:rPr>
              <a:t>成本分析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26500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CJCFE+MS-UIGothic"/>
                <a:cs typeface="MCJCFE+MS-UIGothic"/>
              </a:rPr>
              <a:t>供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MCJCFE+MS-UIGothic"/>
                <a:cs typeface="MCJCFE+MS-UIGothic"/>
              </a:rPr>
              <a:t>商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所需采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的商品或服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务进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行成本分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析，了解其价格、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量、性能等方面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的信息，以便制定合理的采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策略。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根据采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需求和供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商的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情况，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合适的供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商，并与其建立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期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合作关系。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MCJCFE+MS-UIGothic"/>
                <a:cs typeface="MCJCFE+MS-UIGothic"/>
              </a:rPr>
              <a:t>市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场调</a:t>
            </a:r>
            <a:r>
              <a:rPr sz="2000">
                <a:solidFill>
                  <a:srgbClr val="FFFDFD"/>
                </a:solidFill>
                <a:latin typeface="MCJCFE+MS-UIGothic"/>
                <a:cs typeface="MCJCFE+MS-UIGothic"/>
              </a:rPr>
              <a:t>研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768588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了解市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上的供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情况、价格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动态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态势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，以便更好地制定采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FFFDFD"/>
                </a:solidFill>
                <a:latin typeface="MCJCFE+MS-UIGothic"/>
                <a:cs typeface="MCJCFE+MS-UIGothic"/>
              </a:rPr>
              <a:t>策略。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采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购谈</a:t>
            </a:r>
            <a:r>
              <a:rPr sz="3000">
                <a:solidFill>
                  <a:srgbClr val="59AE93"/>
                </a:solidFill>
                <a:latin typeface="MCJCFE+MS-UIGothic"/>
                <a:cs typeface="MCJCFE+MS-UIGothic"/>
              </a:rPr>
              <a:t>判技巧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73168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了解供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商的需求和利益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判前了解供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商的需求和利益，以便更好地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判。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制定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谈</a:t>
            </a:r>
            <a:r>
              <a:rPr sz="2300" spc="23">
                <a:solidFill>
                  <a:srgbClr val="59AE93"/>
                </a:solidFill>
                <a:latin typeface="MCJCFE+MS-UIGothic"/>
                <a:cs typeface="MCJCFE+MS-UIGothic"/>
              </a:rPr>
              <a:t>判策略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7867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根据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情况制定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判策略，包括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还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价、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让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步等方面的策略。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MCJCFE+MS-UIGothic"/>
                <a:cs typeface="MCJCFE+MS-UIGothic"/>
              </a:rPr>
              <a:t>沟通技巧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98519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谈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程中，运用有效的沟通技巧，如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听、表达、提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问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等，以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进谈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判的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MCJCFE+MS-UIGothic"/>
                <a:cs typeface="MCJCFE+MS-UIGothic"/>
              </a:rPr>
              <a:t>行。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https://d.book118.com/577054031020006054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MCJCFE+MS-UIGothic</vt:lpstr>
      <vt:lpstr>SimSun</vt:lpstr>
      <vt:lpstr>INKRWQ+PQFRUR+ArialMT</vt:lpstr>
      <vt:lpstr>Times New Roman</vt:lpstr>
      <vt:lpstr>HSPOED+JJLNWC+MicrosoftYaHei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2024-09-28T06:47:03.440</cp:lastPrinted>
  <dcterms:created xsi:type="dcterms:W3CDTF">2024-09-27T22:47:03Z</dcterms:created>
  <dcterms:modified xsi:type="dcterms:W3CDTF">2024-09-27T22:47:04Z</dcterms:modified>
</cp:coreProperties>
</file>