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45104-1619-4ABC-A13C-D9D7E604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EF4A3-F407-46CF-9C6A-CB59C52C6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B3B75-818A-4F99-BC10-96E7AADD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5E9E2-8744-40DE-AAEA-73DEDA5B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02090-BBAD-40FB-81E8-8499AF11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A6F88-7A02-4286-8217-3C66B5DB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8BF02-DD55-4055-822E-60277AD5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6B129-B909-4698-B599-06AC4F2F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47296-F24F-4C01-890A-7198ED41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94927-4602-4F04-B53C-97FBEC077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43AF-741D-4792-8545-B043944D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404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传染病防控中的科普宣传策略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科普宣传策略制定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科普宣传实施与管理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提高公众对传染病的认识和预防意识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促进公众采取科学有效的防控措施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应对突发公共卫生事件，维护社会稳定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普及科学知识，消除恐慌情绪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提高公众防控能力，降低感染风险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806" b="380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促进公众积极参与防控工作，形成群防群控的局面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科普宣传在传染病防控中的重要性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根据病原体不同，传染病可分为病毒性传染病、细菌性传染病、寄生虫性传染病等。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传染病的传播途径主要包括飞沫传播、接触传播、血液传播、母婴传播等。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预防传染病的关键在于控制传染源、切断传播途径和保护易感人群。具体措施包括个人卫生防护、免疫接种、避免接触传染源、加强消毒等。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个人应养成良好的卫生习惯，如勤洗手、戴口罩、保持社交距离等。同时，要加强锻炼、保持充足睡眠、均衡饮食，提高自身免疫力。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应积极参与传染病防控工作，配合政府和相关部门的防疫措施，如实报告个人健康状况、遵守隔离和检疫规定等。同时，要关注社会公共卫生问题，积极参与公共卫生宣传和教育工作，共同维护社会公共卫生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科普宣传策略制定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针对不同年龄段人群，如儿童、青少年、成年人、老年人等，制定符合其认知特点和需求的宣传策略。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针对不同职业群体，如医护人员、教育工作者、企事业单位员工等，根据其工作性质和接触环境，制定相应的宣传内容。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不同职业群体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考虑地域文化差异，针对不同地区、民族、文化背景的人群，制定符合其文化习俗和认知习惯的宣传策略。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普及传染病的定义、分类、传播途径、预防措施等基础知识，提高公众对传染病的认知。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社会防控措施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强调个人卫生习惯的重要性，如勤洗手、戴口罩、保持社交距离等，以及接种疫苗的必要性。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介绍政府在传染病防控方面的政策、措施和成果，呼吁公众积极配合和支持政府的防控工作。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大众媒体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利用电视、广播、报纸等大众媒体进行广泛宣传，覆盖尽可能多的受众。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网络媒体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运用微博、微信、抖音等社交媒体平台，以及各类新闻客户端进行在线宣传，实现精准投放和快速传播。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在社区、学校、企事业单位等场所设置宣传栏、发放宣传资料、举办讲座等形式进行线下宣传，提高受众的参与度和互动性。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https://d.book118.com/577054044036006041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2024-09-13T23:15:13.497</cp:lastPrinted>
  <dcterms:created xsi:type="dcterms:W3CDTF">2024-09-13T15:15:13Z</dcterms:created>
  <dcterms:modified xsi:type="dcterms:W3CDTF">2024-09-13T15:15:15Z</dcterms:modified>
</cp:coreProperties>
</file>