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7DE42-7393-4E61-A22C-0B22F414F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6116B-4054-4916-99FD-420CDD046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369E4-698D-4937-B99A-32F871C79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DE169-42E2-43B7-A120-967687C1F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755D0-467D-49A2-B682-B2E7A156B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AFE85-2F3F-4661-B4DB-E6EB9B86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3008C2-F731-41D6-9BE9-CC9D32E6D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DBCA5-CC1E-4CF9-9D1C-A5CEA9F1D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66A2C-493F-4C95-95CB-7E2680DB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005D7-3D87-4B7D-AA66-9DF5E5050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9780A-D519-4AD9-AE40-2A821D313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51020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考前心理健康辅导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考前心理状态分析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考前心理调适方法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应对考试压力的策略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增强自信心的技巧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考前心理辅导案例分享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考前心理状态分析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面临考试压力，考生容易出现紧张、焦虑、恐惧等情绪。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压力过大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部分考生可能因为自我怀疑、自卑等原因，缺乏自信，影响考试表现。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自信心不足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考试前和考试期间，考生情绪容易波动，易怒、抑郁、烦躁等。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考试压力和焦虑情绪可能导致考生出现失眠、睡眠质量差等问题。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34" r="12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0" b="9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459" b="545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451" r="144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心理问题产生的原因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家长、老师及自身对考试成绩有过高的期望，导致考生心理压力增大。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与他人竞争、担心自己落后于他人等竞争压力，影响考生的心态。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部分考生可能因为自卑、自我怀疑等原因，难以应对考试压力。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家庭、学校、社会等外部环境因素也可能对考生的心理状态产生影响。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期望值过高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自我评价过低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心理问题可能导致考生注意力不集中，影响答题效果。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焦虑、压力等情绪可能导致考生记忆力减退，影响知识回忆。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心理压力过大可能导致考生思维僵化，影响解题思路。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思维僵化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严重的心理问题可能导致考生在考试中发挥失常，影响最终成绩。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发挥失常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心理问题对考试的影响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考前心理调适方法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调整学习状态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根据考试时间安排，制定详细的学习计划，合理分配时间，确保每个科目都有足够的学习时间。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采用适合自己的学习方法，如分块学习、交替学习等，以提高学习效率。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及时复习与总结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学完一个知识点后及时复习，每周或每月进行学习总结，查漏补缺。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通过深呼吸和冥想放松紧张的神经，缓解焦虑情绪。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深呼吸与冥想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运动与休闲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适当进行户外运动或参与休闲活动，有助于释放压力，保持身心健康。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保证充足的睡眠时间，提高睡眠质量，有助于恢复精力，缓解疲劳。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放松身心的方法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与他人交流与分享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与同学、老师或家长交流学习心得和感受，寻求支持和鼓励，共同进步。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积极自我暗示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通过积极的自我暗示，增强自信心，克服消极情绪。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设定明确、可行的目标，将大目标分解为小目标，逐步实现。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应对考试压力的策略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https://d.book118.com/577055102011006045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2024-09-19T16:25:24.314</cp:lastPrinted>
  <dcterms:created xsi:type="dcterms:W3CDTF">2024-09-19T08:25:24Z</dcterms:created>
  <dcterms:modified xsi:type="dcterms:W3CDTF">2024-09-19T08:25:26Z</dcterms:modified>
</cp:coreProperties>
</file>