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8E204B-0CB3-435E-881C-9DE9AB4130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F3E292-08F9-4476-861B-955D7145C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E1940-5FA1-4C16-A38F-57731DA35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F15637-4DD5-4BB7-B453-45B88A0B6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B7D068-F902-46BE-BB25-9CE270A02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62DF1A-CE04-4649-BB3E-61626F7D2B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D5CE96-6553-4A9A-8EE3-8B18ED2C6F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BEF78D-8B69-44D8-8AF2-B5175DF50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7D71B0-59BB-463B-A889-A618AA2F15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ED1B84-6B98-4072-8B71-BB208B94D8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92B789-2F53-40E3-B28F-24C6F7E52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706000102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航空航天行业2024年制度安全监管措施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制度安全监管框架构建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关键领域制度安全监管措施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人员培训与资质认证要求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风险评估与应急响应机制建设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国际合作与交流加强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航空航天行业是国家安全、经济发展和科技水平的重要标志之一，具有高度的战略性和先导性。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当前，全球航空航天行业正处于快速发展阶段，新技术、新产品不断涌现，市场竞争日益激烈。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航空航天行业在推动科技创新、促进经济增长、提高国家综合实力等方面发挥着重要作用。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航空航天行业现状及重要性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随着全球经济的复苏和航空市场的回暖，2024年航空航天行业有望迎来新的发展机遇。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未来几年，航空航天行业将面临着技术创新、市场竞争、政策法规等多方面的挑战。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同时，随着环保意识的提高和新能源技术的发展，航空航天行业也将面临着更加严格的环保要求和能源转型压力。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2024年市场预测与挑战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行业法规政策环境分析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各国政府对航空航天行业的监管不断加强，相关法规政策不断完善。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在安全监管方面，各国政府将加强对航空器设计、生产、运营等环节的监管力度，确保航空安全。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在环保方面，政府将加强对航空器排放、噪音等方面的监管，推动航空航天行业实现绿色发展。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在市场竞争方面，政府将加强对市场垄断和不正当竞争行为的打击力度，维护市场秩序和公平竞争。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制度安全监管框架构建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375" r="12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强化安全监管力度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加大对航空航天企业的安全监管力度，定期开展安全检查和安全评估，确保企业安全生产。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制定和完善航空航天法律法规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建立健全航空航天法律法规体系，为行业发展提供法制保障。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设立专门的航空航天监管机构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成立专门的监管机构，负责航空航天行业的安全监管工作，确保各项安全制度得到有效执行。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国家层面制度安全监管体系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加强员工安全培训和教育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企业应定期开展员工安全培训和教育，提高员工的安全意识和操作技能，确保员工能够严格遵守各项安全规章制度。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强化企业内部安全检查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企业应定期开展内部安全检查，及时发现和消除安全隐患，确保企业安全生产。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建立健全企业内部安全管理制度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企业应制定完善的安全管理制度，明确各级管理人员和员工的安全职责，确保安全生产责任制得到有效落实。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企业内部管理制度完善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建立行业安全信息共享机制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建立行业安全信息共享平台，实现行业内部安全信息的及时共享和交流，提高行业整体安全防范能力。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加强行业合作与交流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加强国内外航空航天企业之间的合作与交流，共同应对行业面临的安全挑战和问题，促进行业协同发展。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成立行业自律组织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成立航空航天行业自律组织，制定行业自律规范，促进行业健康发展。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行业自律机制建设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关键领域制度安全监管措施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确保飞机设计符合国际民用航空组织（ICAO）及各国适航标准，对设计方案进行严格审查，确保飞机结构强度、系统可靠性等关键指标满足要求。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设计阶段监管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对飞机制造过程中的原材料采购、加工工艺、装配调试等环节进行严密监控，确保生产质量符合设计要求。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制造过程监管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对完成制造的飞机进行严格的适航认证测试，包括地面试验、飞行试验等，确保飞机在投入运营前满足所有适航要求。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适航认证监管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飞机设计与制造过程监管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航空发动机及零部件质量控制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发动机设计监管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对发动机设计方案进行审查，确保发动机性能、可靠性等指标满足适航要求。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零部件质量控制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对发动机零部件的原材料、加工工艺、检验标准等进行严格监管，确保零部件质量符合设计要求。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发动机装配与调试监管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对发动机的装配过程、调试过程进行严密监控，确保发动机在交付前满足所有性能指标。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对航空油料的采购、运输、储存、加注等环节进行严密监控，确保油料质量符合国际标准，防止油料污染和混用等问题。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航空油料安全管理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对航空特种设备的采购、使用、维护等环节进行严格监管，确保设备性能稳定可靠，防止因设备故障引发安全事故。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特种设备安全管理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加强员工安全培训，提高员工安全意识；定期组织应急演练，提高员工应对突发事件的能力。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安全培训与应急演练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航空油料及特种设备安全管理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https://d.book118.com/577060001022006032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2024-09-04T18:26:56.898</cp:lastPrinted>
  <dcterms:created xsi:type="dcterms:W3CDTF">2024-09-04T10:26:56Z</dcterms:created>
  <dcterms:modified xsi:type="dcterms:W3CDTF">2024-09-04T10:26:59Z</dcterms:modified>
</cp:coreProperties>
</file>