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F1EA8-7D3E-4258-A5B5-8B86D326C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8CEBC-BB25-4E2F-86FB-1ECD640F9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8D682-B004-4F19-9D6A-A7E923644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63D17-DF89-4A1A-87F0-7DBD70CD0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D39FD7-1307-4D8F-AD27-65A8D9D9A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A0BDDD-7CEC-4D4C-8476-6E03DA402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3EBFDC-C6B4-4510-8165-40B897426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758F8-7ECC-4F27-804C-962EBE9AD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6A770-2785-40E7-B2FE-9D8F12AC6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CF99D-98BB-4BDC-918E-FB2F50888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A91EA-82D3-4960-833F-CD55A9643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6012014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浅析优衣库营销策略分析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优衣库营销案例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优衣库未来营销策略展望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优衣库简介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1974年，优衣库由日本迅销公司创始人柳井正创立，起初名为“Unique Clothing Warehouse”，意为“独特的服装仓库”。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1991年，优衣库收购了一家名为“FAST RETAILING”的公司在日本国内的西服零售业务，进一步扩大了市场份额。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</a:t>
            </a:r>
          </a:p>
        </p:txBody>
      </p:sp>
      <p:sp>
        <p:nvSpPr>
          <p:cNvPr id="35" name="AutoShape 35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1984年，优衣库在广岛证券交易所上市，标志着公司进入快速发展的轨道。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2002年，优衣库开始进军海外市场，先后在美国、英国、中国等国家开设门店。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其中，基础款服饰是优衣库的招牌产品，如UT（Uniqlo T-shirt）和HEATTECH保暖内衣等。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优衣库还与多个知名品牌和设计师合作推出联名款，如J.W. Anderson、Kaws等。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优衣库的产品线非常广泛，包括男女装、童装、家居用品等。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产品线介绍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优衣库营销策略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优衣库的价格定位是中低价位，以适应广大消费者需求。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价格策略的实施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优衣库通过严格控制成本、提高生产效率等方式，确保产品价格具有竞争力。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价格策略的效果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优衣库的价格策略吸引了大量中低端消费者，提高了市场份额。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优衣库的产品定位为时尚、舒适、实用的基础款服饰。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产品线扩展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优衣库不断推出新产品线，以满足不同消费者的需求。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优衣库注重产品差异化，通过设计、面料、工艺等方面的创新，提高产品的竞争力。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优衣库在国内外拥有大量的实体店铺，为消费者提供便捷的购物体验。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零售渠道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375" r="21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优衣库积极开拓电商渠道，通过线上销售提高市场覆盖率。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优衣库与多个合作伙伴开展合作，共同开拓市场，提高品牌影响力。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优衣库定期举行打折促销活动，吸引消费者购买。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打折促销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赠品促销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优衣库在特定时期向消费者提供赠品，增加购买吸引力。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优衣库推出会员制度，为会员提供优惠、积分兑换等福利，增加客户粘性。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优衣库营销策略分析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https://d.book118.com/577060120141006034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2024-09-08T20:15:54.786</cp:lastPrinted>
  <dcterms:created xsi:type="dcterms:W3CDTF">2024-09-08T12:15:54Z</dcterms:created>
  <dcterms:modified xsi:type="dcterms:W3CDTF">2024-09-08T12:15:56Z</dcterms:modified>
</cp:coreProperties>
</file>