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F76C20-912C-4A3F-A5C3-40923E6B8EF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923AA-D07A-4A14-A9FF-FB31781B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7B900-98B4-4995-82DB-38B32FE3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AF849-6634-4EA3-813B-F7C1157AF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E9E65-DEC3-4A8B-9859-6D5B73E4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1600DA-C4D9-46F7-828E-A16E2937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E148A-6042-4BBC-858A-CADBCAF39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BD81B-DACF-4879-9B8B-D49D3AEE3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959CE-2400-46FD-8B79-414D2FE66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AACAB-DC08-4E5E-82C9-DB258EEE9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C1869-9342-456E-A71D-B35AD88EF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22487-C309-4CA2-9561-A1577ABE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A857F3-7028-4B0A-9A05-F0C220BB190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A87BB1F-3620-48CB-BBA4-9063CB616C6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301010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FF0000"/>
                </a:solidFill>
                <a:latin typeface="Arial"/>
                <a:ea typeface="微软雅黑"/>
              </a:rPr>
              <a:t>提升创新思维与市场洞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创新思维的培养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市场洞的发掘与利用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创新思维与市场洞的结合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了解创新思维与市场洞的重要性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新思维是指在解决问题或面对挑战时，采用新颖的方法和思考模式，寻找创新点并进行创新实践。市场洞是指在市场中发现的机会和空白，能够为企业带来竞争优势和增长机会。提升创新思维与市场洞是企业发展和竞争的关键，有助于应对快速变化的市场环境和激烈的竞争局势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创新思维的基本原则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接受新想法，尊重不同观点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开放性思维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观察敏锐，发现问题或机会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敏锐感知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跨界融合，集思广益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多元思维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勇于尝试，快速迭代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用户体验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关注用户需求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追踪用户反馈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敏锐洞察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发现市场变化和趋势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及时调整策略和方向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创新营销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巧妙运用营销手段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吸引目标客群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市场洞的发现与利用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深入了解目标市场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掌握市场需求和竞争格局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案例分析：成功企业的创新思维与市场洞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Apple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通过不断创新的产品和用户体验，成为科技行业的领导者。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Tesla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以环保理念和高科技创新，引领电动汽车市场。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Airbnb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利用共享经济模式，打造独特的民宿体验，改变旅行方式。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成功企业的创新思维与市场洞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不断创新的产品和用户体验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Apple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环保理念和高科技创新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Tesla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共享经济模式，独特的民宿体验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Airbnb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创新思维的培养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培养创新思维的方法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寻找新颖解决方案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多角度思考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关注成功案例和经验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学习借鉴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激发员工创造力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创意激励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提升团队的创新能力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建立开放式沟通平台，鼓励团队互动和创意碰撞。招募多样化背景和技能的团队成员，促进跨界合作和创新。设立创新奖励机制，鼓励团队提出新点子，并及时认可和奖励。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个人创新思维的培养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探索新知识和技能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提升解决问题能力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不断实践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改进和创新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积极反思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观察、思考、灵感源泉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寻找灵感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创新思维的案例分享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Google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公司的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20%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时间创新实践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科技行业的案例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亚马逊的创新文化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服务业的案例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丰田汽车公司的精益生产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制造业的案例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丰田汽车公司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追求完美和改进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精益生产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亚马逊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顾客需求出发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不断创新完善服务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创新思维案例比较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Google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20%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时间创新实践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鼓励创新文化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市场洞的发掘与利用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https://d.book118.com/577063010103006052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提升创新思维与市场洞</vt:lpstr>
      <vt:lpstr>目录</vt:lpstr>
      <vt:lpstr>第1章 简介</vt:lpstr>
      <vt:lpstr> </vt:lpstr>
      <vt:lpstr>创新思维的基本原则</vt:lpstr>
      <vt:lpstr>市场洞的发现与利用</vt:lpstr>
      <vt:lpstr> </vt:lpstr>
      <vt:lpstr>成功企业的创新思维与市场洞</vt:lpstr>
      <vt:lpstr>第2章 创新思维的培养</vt:lpstr>
      <vt:lpstr>培养创新思维的方法</vt:lpstr>
      <vt:lpstr> </vt:lpstr>
      <vt:lpstr>个人创新思维的培养</vt:lpstr>
      <vt:lpstr>创新思维的案例分享</vt:lpstr>
      <vt:lpstr>创新思维案例比较</vt:lpstr>
      <vt:lpstr>第三章 市场洞的发掘与利用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2024-09-26T00:17:56.717</cp:lastPrinted>
  <dcterms:created xsi:type="dcterms:W3CDTF">2024-09-25T16:17:56Z</dcterms:created>
  <dcterms:modified xsi:type="dcterms:W3CDTF">2024-09-25T16:17:58Z</dcterms:modified>
</cp:coreProperties>
</file>