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E7BF1-FAC0-4108-B7C1-AE1623CA2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D3E4D-9AB3-417F-A7C5-95D9380D9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78D4F-9BA5-4D88-97EC-7175E7B04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0939F-FDE2-4031-8803-C26322E0A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A90D8-C850-4D3C-ABAC-68A0B328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A92A2-4560-4ED5-9866-052EEAE4A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8DED77-A737-4868-BB00-E9642E9B4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32C79-CBE8-4CD5-AE5A-ED67E7D1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80135-6539-47F8-A04D-2C796247E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F461C-E700-4D82-BF77-FF6F01D7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36435-F5E9-446F-94EF-630954BC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313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护理管理目标规划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护理管理是运用管理学的原理和方法，对护理工作进行科学的计划、组织、指挥、协调和控制，以达到提高护理质量和效率的目的。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护理管理具有系统性、科学性和艺术性的特点。系统性是指护理管理需要全面考虑各种因素，科学性是指护理管理需要遵循科学的管理原则和方法，艺术性是指护理管理需要灵活运用各种管理技巧。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通过科学的护理管理，可以规范护理工作流程，提高护理人员的专业水平和服务意识，从而提高护理质量。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护理管理涉及到患者的生命健康和安全，科学的管理可以减少医疗事故和差错的发生，保障患者的安全。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提高医院效益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科学的护理管理可以提高医院的运营效率和服务水平，从而提高医院的经济效益和社会效益。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护理管理的历史可以追溯到古代的医疗护理实践，但现代意义上的护理管理则是在近现代才开始发展起来的。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随着医学科学的不断发展和人们对健康需求的不断提高，护理管理也在不断发展完善。未来，护理管理将更加注重信息化、智能化和人性化的发展。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建立完善的护理质量管理体系，制定明确的护理质量标准和评估指标，确保护理服务达到高标准。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制定并实施护理质量标准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定期评估和优化护理流程，提高工作效率，减少差错和事故。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持续改进护理流程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提供定期的培训和教育，提高护理人员的专业知识和技能，确保他们能够提供优质的护理服务。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强化护理人员培训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积极了解患者的需求和期望，提供个性化的护理服务，满足患者的需求。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加强与患者的沟通，及时解答患者的问题，提高患者对护理服务的满意度。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定期收集患者反馈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通过调查和访谈等方式，定期收集患者对护理服务的评价和意见，持续改进护理服务。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合理分配人力资源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根据护理工作的需求和特点，合理配置护理人员，确保工作的高效运转。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优化护理设备配置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根据实际需要，合理配置护理设备和物资，提高使用效率。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建立高效的协作机制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加强不同部门和科室之间的协作，确保资源的共享和有效利用。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加强风险评估和管理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建立完善的风险评估和管理体系，及时发现和解决潜在的安全隐患。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加强护理人员的安全意识培训，确保他们能够采取正确的安全措施。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实施严格的感染控制措施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制定并执行严格的感染控制程序，降低患者和护理人员的感染风险。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降低护理风险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鼓励团队成员之间的合作和沟通，提高团队的凝聚力和协作能力。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提供发展机会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为护理人员提供职业发展机会和晋升通道，激发他们的工作积极性和创造力。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通过合理的薪酬、奖励和表彰等方式，激励护理人员发挥更大的潜力。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加强护理团队建设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对护理人员进行培训和宣传，确保他们了解并遵循护理服务标准。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制定明确的护理服务标准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根据医院和科室的特点，制定符合实际情况的护理服务标准，包括护理流程、护理质量、护理安全等方面。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定期评估和修订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定期对护理服务标准进行评估和修订，以适应医疗技术的进步和患者需求的变化。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制定护理服务标准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根据护理人员的实际情况和需求，制定个性化的培训计划。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培训内容包括专业知识、技能操作、沟通技巧、职业素养等方面。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采用多种培训方式，如集中授课、在线学习、模拟训练等。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建立完善的护理培训体系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定期对护理质量进行检查和评估，发现问题及时整改。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对质量监控结果进行分析和总结，提出改进措施，持续提高护理质量。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制定质量监控标准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根据护理服务的特点，制定相应的质量监控标准。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实施护理质量监控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对现有的护理流程进行分析，找出存在的问题和瓶颈。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根据分析结果，对护理流程进行优化，提高工作效率。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将优化后的流程付诸实践，并进行跟踪和评估。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实施新流程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https://d.book118.com/577063132013006051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2024-09-23T22:06:43.294</cp:lastPrinted>
  <dcterms:created xsi:type="dcterms:W3CDTF">2024-09-23T14:06:43Z</dcterms:created>
  <dcterms:modified xsi:type="dcterms:W3CDTF">2024-09-23T14:06:45Z</dcterms:modified>
</cp:coreProperties>
</file>