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BFB6A-C6D2-4846-84DF-CB76D7BCB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CC2EC-9A25-4E7A-A605-B8CA99452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D5AE0-B6C4-42DA-8A87-ABD0258FB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2E465-4508-43A5-A325-DF686B6A6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999DD0-1AE5-4507-B255-2A62FB97A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FB4B35-B31B-4AAE-91E1-306DD8472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3F8C1F-0EDC-40E2-99B4-54921B672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B1CA4-09F3-4309-9EFF-5CDCE7E98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F4F294-1968-44B9-8FE3-CA921A39D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DBEE0-2B49-4080-BC41-C5F95141D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803A1-3CF0-4D10-9155-C6623A686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641341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酒店火灾安全培训教育心得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火灾安全知识与技能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酒店火灾安全管理与应对措施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个人感悟与行动计划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https://d.book118.com/577064134116006035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2024-09-10T03:23:31.749</cp:lastPrinted>
  <dcterms:created xsi:type="dcterms:W3CDTF">2024-09-09T19:23:31Z</dcterms:created>
  <dcterms:modified xsi:type="dcterms:W3CDTF">2024-09-09T19:23:33Z</dcterms:modified>
</cp:coreProperties>
</file>