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9FBFE-ACB5-4A56-85D9-CEC8E4F2C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062E4-23A6-4256-A758-C6F3F07E8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0C8AC-36BF-47B3-9B95-6C2DB62D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0E108-6612-4FB5-90CA-75743006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0401A-132B-45E6-83B2-C3C2D0FD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A566D-C35F-4C6B-BD0F-C44C7A4A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A3002-EAA3-4AF4-B863-89C5F919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500BF-3B2F-4E52-82F0-F2E563F9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DA932-77B7-42F9-AB1D-DC0CBF96C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1E998-9522-47E1-854B-686F1172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29944-7C05-4269-A144-96CEE22E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41552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693208" y="1773160"/>
            <a:ext cx="4983480" cy="9486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冲泡奶粉的宣教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奶粉的基本知识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冲泡奶粉前的准备工作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冲泡奶粉的步骤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冲泡奶粉的注意事项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冲泡奶粉的常见问题及解决方法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冲泡奶粉的宣教总结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奶粉的基本知识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奶粉定义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奶粉分类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奶粉的定义和分类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奶粉是以牛、羊或者其他动物的乳汁为原料，经过消毒、脱脂、脱水、干燥等工艺制成的粉末。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根据适用人群和年龄段的不同，奶粉可分为婴儿奶粉、幼儿奶粉、成人奶粉等。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奶粉中含有丰富的蛋白质，是构成人体组织的重要成分。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奶粉中的脂肪主要是不饱和脂肪酸，有助于人体生长发育和维持正常生理功能。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奶粉中的碳水化合物主要是乳糖，提供人体所需的能量。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奶粉中含有钙、铁、锌等多种矿物质，有助于骨骼发育和维持正常生理功能。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奶粉中含有多种维生素，如维生素A、D、E等，有助于维持人体正常生理功能。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奶粉的营养成分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婴幼儿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特殊人群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由于婴幼儿的消化系统尚未完全发育，因此需要易于消化和吸收的奶粉作为主食或辅食。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老年人身体机能下降，需要易于消化和吸收的奶粉来补充营养。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如乳糖不耐受者、需要高蛋白饮食者等，可以选择适合自己的特殊配方奶粉。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奶粉的适用人群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冲泡奶粉前的准备工作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在冲泡奶粉之前，必须使用肥皂和流动水彻底清洁双手，以确保双手的卫生。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清洁双手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将奶瓶、奶嘴和奶盖等器具清洗干净，可以使用专门的奶瓶清洗剂，确保无残留物。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清洁器具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清洁双手和器具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查看奶粉包装上的生产日期和保质期，确保奶粉在保质期内。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打开奶粉包装后，检查奶粉的颜色、气味和质地，确保没有异味、异色或结块等问题。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检查奶粉的保质期和质量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检查保质期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3" r="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根据奶粉包装上的指示，选择合适的水温，通常是40-50摄氏度的温水。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选择合适的水温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根据宝宝的年龄和食量，准备适量的温水，不要过多或过少。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准备适量温水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准备好适量的温水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冲泡奶粉的步骤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按照比例将奶粉和水混合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根据宝宝的年龄和身体状况选择适合的奶粉，并使用清洁的温水。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按照奶粉包装上的指示，使用奶粉罐内附带的量勺量取适量奶粉，同时根据宝宝的年龄和需要量取适量温水。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将量取好的奶粉缓缓倒入装有温水的奶瓶中。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选择适当的奶粉和清水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测量奶粉和水的量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将奶粉加入水中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摇晃奶瓶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将奶瓶密封好，轻轻摇晃，使奶粉充分溶解。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搅拌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使用干净的搅拌棒或奶瓶自带的搅拌器搅拌奶液，确保奶粉完全溶解，没有结块。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搅拌均匀，确保奶粉完全溶解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https://d.book118.com/577064155200006026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2024-09-01T08:22:25.059</cp:lastPrinted>
  <dcterms:created xsi:type="dcterms:W3CDTF">2024-09-01T00:22:25Z</dcterms:created>
  <dcterms:modified xsi:type="dcterms:W3CDTF">2024-09-01T00:22:26Z</dcterms:modified>
</cp:coreProperties>
</file>