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EC9A3-DE93-42AB-A418-AD2C7F72A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59368-5680-4550-9103-9F84C378B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5B712-45C4-4CA7-8C48-9CB4A6D55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A3405-19FB-4802-9CBD-C7317DED8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EE1C56-ABD4-44B2-BF14-486FC2260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A63450-99B3-40F9-A1E7-7165E7218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3FB846-6971-4805-B496-4DAD91055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A87B4-4DEC-4CEB-A51E-C93373E3C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35330-536A-4E36-A87A-62125AC6E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41825-D9B0-458B-AB4F-9C05633BE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ADF19-CA0A-4CA7-8D4D-4EB48F6CF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65062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利益相关者管理与合作伙伴关系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识别与分析利益相关者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建立合作伙伴关系策略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管理与维护合作伙伴关系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评估与改进利益相关者管理效果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72" b="26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636" b="186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089" b="1908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全球化趋势下的必然产物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随着全球化的深入发展，企业间的竞争与合作日益紧密，利益相关者管理成为提升企业竞争力的重要手段。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社会责任意识的觉醒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企业不仅要追求经济效益，还要关注社会、环境等多方面的责任，利益相关者管理有助于企业实现经济效益与社会效益的平衡。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可持续发展的内在要求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企业要实现可持续发展，必须关注并满足利益相关者的诉求，建立良好的合作伙伴关系，形成共赢的局面。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利益相关者是指那些能够影响企业目标实现，或者被企业目标实现过程所影响的个人或群体。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根据不同的标准，利益相关者可分为内部利益相关者和外部利益相关者。内部利益相关者主要包括股东、员工等；外部利益相关者则包括客户、供应商、政府、社区等。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利益诉求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不同的利益相关者有不同的利益诉求。例如，股东追求投资回报，员工追求薪酬福利和职业发展，客户追求优质的产品和服务等。企业需要关注并平衡不同利益相关者的诉求，以实现长期的发展。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利益相关者定义及分类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识别与分析利益相关者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包括公司员工、股东、管理层等，他们对公司的运营和决策有直接影响。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内部利益相关者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外部利益相关者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潜在利益相关者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包括客户、供应商、竞争对手、政府机构、社区等，他们与公司的运营和决策密切相关。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可能包括潜在投资者、未来客户、新兴市场等，他们对公司的未来发展具有潜在影响。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识别利益相关者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73" r="146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确定关键利益相关者的需求和期望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根据分析结果，确定对公司发展具有重要影响的关键利益相关者的需求和期望。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了解利益相关者的基本需求和期望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通过市场调研、访谈、问卷调查等方式收集信息，分析各利益相关者的基本需求和期望。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分析利益相关者之间的冲突与协同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识别不同利益相关者之间的利益冲突和协同点，为制定管理策略提供依据。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分析利益相关者需求与期望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分析各利益相关者所掌握的资金、技术、市场等资源，评估他们对公司发展的潜在影响。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评估利益相关者的资源掌控能力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了解各利益相关者在公司决策过程中的参与程度和话语权，评估他们对公司决策的影响力。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评估利益相关者的决策参与程度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综合以上分析，确定对公司发展具有关键影响力的利益相关者，为后续的管理策略制定提供依据。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确定关键利益相关者的影响力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评估利益相关者影响力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建立合作伙伴关系策略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842" r="2484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明确双方合作所要达到的共同目标，确保合作方向一致。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确立合作过程中的基本原则，如诚信、共赢、平等、互利等，为合作奠定坚实基础。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明确合作目标与原则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根据合作目标及原则，筛选出具有互补优势、资源共享、市场潜力等特征的潜在合作伙伴。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根据合作内容、期限及双方意愿，选择合适的合作方式，如战略联盟、合资合作、项目合作等。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选择合适合作伙伴及方式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合作方式选择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制定详细的合作计划，包括合作目标、任务分工、时间表、预期成果等。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合作实施步骤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按照合作计划，分阶段实施合作项目，确保双方资源得到有效整合，实现合作目标。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制定合作计划与实施步骤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https://d.book118.com/577065062060006030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2024-09-02T00:25:12.190</cp:lastPrinted>
  <dcterms:created xsi:type="dcterms:W3CDTF">2024-09-01T16:25:12Z</dcterms:created>
  <dcterms:modified xsi:type="dcterms:W3CDTF">2024-09-01T16:25:14Z</dcterms:modified>
</cp:coreProperties>
</file>