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A9318-A071-4089-BD5A-F6D966C6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313BB-94C8-424D-9F27-BBCB00207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A07A9-D8A9-4F89-8529-D03226931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0AB7A-6354-400F-9258-4B695C16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2E83A-6322-446C-850B-3EA70B3B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AE0B9-4407-4CC1-8C67-A2E4378BD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9322EC-38C1-4D05-9A2F-391E8A60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9BDDC-3CEA-4C7D-B26C-88FB4234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6EDBA-3697-4DA5-89D7-3C1B1F64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8DE4C-8434-482A-83B3-B7748385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F3CF9-13B1-4203-86D7-6E461F1E1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51241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项目部消防安全培训课件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火灾现场应急处置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火灾隐患排查与整改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员工消防安全培训教育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根据可燃物的类型和燃烧特性，火灾可分为A、B、C、D、E、F六类。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指固体物质火灾。这种物质通常具有有机物质性质，一般在燃烧时能产生灼热的余烬。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指液体或可熔化的固体物质火灾。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指气体火灾。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指金属火灾。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02" r="315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指带电火灾。物体带电燃烧的火灾。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E类火灾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指烹饪器具内的烹饪物（如动植物油脂）火灾。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F类火灾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https://d.book118.com/577065124112006032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2024-09-05T11:04:32.359</cp:lastPrinted>
  <dcterms:created xsi:type="dcterms:W3CDTF">2024-09-05T03:04:32Z</dcterms:created>
  <dcterms:modified xsi:type="dcterms:W3CDTF">2024-09-05T03:04:34Z</dcterms:modified>
</cp:coreProperties>
</file>