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E2220-85F4-4B18-8387-340B6D75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425C1-B22F-4F3D-922B-0434A2CDE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99BD0-9B61-4AD6-A1BB-9A58C61D2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72541-BE6B-4F08-911A-E1AE9EBC8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4888B4-B72C-4B3C-99D2-283F7B9C6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94ABC-BAD8-4441-9690-72668F342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8F1D5-C21B-4994-A900-6BD04269E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A2380-CE58-43F7-9339-2E7163CAC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0ED37-4707-432D-A239-5E1D487EF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DBE0E-BE83-4684-A659-7A072C0CB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51CD1-5790-4FCC-B961-C3F354067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6513303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设备维保的质量控制与持续改进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质量控制与持续改进的实施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设备维保是指对设备进行日常维护、检查、修理和改造等措施，以保持设备性能、精度和安全性，确保设备能够正常运行。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设备维保是确保企业生产顺利进行的关键环节，能够延长设备使用寿命、提高设备利用率、降低故障率，从而提升企业的生产效率和经济效益。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设备维保应以预防为主，通过定期检查、保养和维修，及时发现和解决潜在问题，防止设备故障的发生。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全面覆盖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设备维保应全面覆盖设备的各个系统和部件，确保设备的整体性能和精度。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突出重点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在全面覆盖的基础上，应突出重点，对关键设备和易损部位加强维护和保养。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包括日常巡检、定期保养、维修和改造等环节，各环节应紧密衔接，形成完整的维保体系。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制定符合企业实际情况的维保标准，包括保养周期、维修内容、操作规程等，确保维保工作的规范化和标准化。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722" b="5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按照预定的时间间隔对设备进行全面检查，及时发现潜在问题。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定期更换易损件，以预防因部件磨损导致的故障。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更换磨损件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定期对设备进行清洁和润滑，确保设备正常运行。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清洁与润滑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调整与校准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确保设备各项参数准确，维持设备性能。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更新软件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定期更新设备控制软件，以提高设备效率和稳定性。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周期性维修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按照设备制造商的推荐，进行周期性的维修和保养。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准确判断故障原因，避免误判导致设备进一步损坏。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及时修复或替换损坏的部件，尽快恢复设备运行。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修复与替换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详细记录故障信息，分析故障原因，预防类似故障再次发生。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检测标准制定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根据设备性能要求，制定详细的质量检测标准。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根据检测结果进行质量评估，提出改进措施，持续优化设备性能。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检测实施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按照标准对设备进行质量检测，确保设备性能达标。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通过数据分析，发现维保流程中的瓶颈和低效环节，进行优化。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对设备维保的历史数据进行分析，找出故障频率高、维修成本高的设备，作为优化重点。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根据数据分析结果，制定针对性的预防性维护计划，减少突发故障。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https://d.book118.com/577065133035006050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2024-09-22T17:12:25.475</cp:lastPrinted>
  <dcterms:created xsi:type="dcterms:W3CDTF">2024-09-22T09:12:25Z</dcterms:created>
  <dcterms:modified xsi:type="dcterms:W3CDTF">2024-09-22T09:12:27Z</dcterms:modified>
</cp:coreProperties>
</file>