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20281-C49F-4D95-98B8-EFC987FD9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699EB-EBE5-4832-9FD1-A4575FDF3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89543-77C0-4538-B225-40B27AAFD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A7B5C6-5DAD-4AEE-810D-38B1481C5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FEC4C6-A11E-4770-B827-B59B01EE3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6D5247-E59D-4B54-87E7-1FFEFF4D7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CDEE37-1B14-45D9-AC58-311E0F97D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783733-28A6-4D4E-A981-E2552C66E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4F7828-8C78-4D6D-9ACF-8F020FCE5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B4F2F-202A-4FB4-96BF-DB25A29CF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A5BFB-3989-4A34-8718-5137E9E7B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66003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财务管理制度在电子商务行业中的应用与发展趋势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100">
              <a:solidFill>
                <a:schemeClr val="accent1">
                  <a:alpha val="100000"/>
                </a:schemeClr>
              </a:solidFill>
              <a:latin typeface="STSong"/>
              <a:ea typeface="STSong"/>
              <a:cs typeface="STSong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财务管理制度在电子商务行业中的应用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财务管理制度在电子商务行业中的挑战与解决方案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财务管理制度在电子商务行业中的发展趋势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电子商务行业概述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电子商务是指在互联网、内部网和增值网上以电子交易方式进行交易活动和相关服务活动，是传统商业活动各环节的电子化、网络化。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电子商务不受地理位置的限制，可以覆盖全球范围内的客户。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电子商务能够简化交易流程，提高交易效率，降低交易成本。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电子商务可以实现买卖双方的实时交流，提高客户满意度。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电子商务可以根据客户需求提供个性化的服务和产品。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交互性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电子商务经历了从萌芽期、起步期、发展期到成熟期的四个阶段，目前正处于成熟期。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随着互联网的普及和技术的不断进步，电子商务已经成为全球商业活动的重要组成部分，市场规模持续扩大。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电子商务的发展历程与现状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电子商务的发展历程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企业与企业之间的电子商务模式，主要涉及企业之间的采购、销售等业务。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B2B模式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B2C模式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C2C模式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O2O模式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企业与消费者之间的电子商务模式，主要涉及企业向消费者销售产品或服务。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消费者与消费者之间的电子商务模式，主要涉及个人之间的交易活动。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线上与线下相结合的电子商务模式，主要涉及线上预约线下消费的服务。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电子商务的主要模式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财务管理制度在电子商务行业中的应用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583" r="10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预算分析与考核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定期对预算执行情况进行分析，评估预算目标的完成情况，为绩效考核提供依据。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根据电子商务企业的战略目标，制定年度预算，包括收入预算、成本预算、利润预算等。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预算执行与监控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对预算执行情况进行实时监控，确保预算目标的实现，及时调整预算偏差。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通过比价、集中采购等方式降低采购成本，优化供应商管理。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采购成本控制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运营成本控制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人力成本控制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优化物流配送、降低库存成本、提高订单处理效率等，降低运营成本。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合理配置人力资源，降低人力成本，提高员工工作效率。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分析市场趋势，预测市场需求，避免因市场变化导致的损失。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建立客户信用管理体系，控制坏账风险，保障应收账款的安全。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信用风险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加强网络安全防护，保障电子商务交易的安全性。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4" r="1462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组织架构控制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建立完善的组织架构，明确各部门职责，确保内部控制的有效实施。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信息系统控制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建立电子商务信息系统，规范业务流程，提高信息传递的效率和准确性。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内部审计与监督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定期进行内部审计，监督内部控制制度的执行情况，及时发现和纠正存在的问题。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https://d.book118.com/577066003152006043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2024-09-17T20:57:41.152</cp:lastPrinted>
  <dcterms:created xsi:type="dcterms:W3CDTF">2024-09-17T12:57:41Z</dcterms:created>
  <dcterms:modified xsi:type="dcterms:W3CDTF">2024-09-17T12:57:43Z</dcterms:modified>
</cp:coreProperties>
</file>