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27299-269A-4472-B669-02EC64910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866A9-1FF6-41C3-9704-11FE0CE9E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57D8A-A582-447B-A6C4-A54DBA848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0EC23-B468-4401-BBAA-303DECD14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E15028-4D29-4535-BC95-42759BAEA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406F2-7C1A-422C-BC26-6709A1D41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B85BE-7896-414F-8917-56B2CC3F8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2BE50-4FD7-45D8-B48F-76917CC28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20B2F-4702-4FA1-B5CA-72051072D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4E8A0-3452-40FB-A741-0E3BE66AB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0C8A6-DD69-474A-A153-4237413AA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661200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五年级家长会数学教师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课程介绍与教学计划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学生学习情况分析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课堂互动与参与度提升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作业布置与批改反馈机制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家校合作与共同育人理念分享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课程介绍与教学计划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数的整除与因数分解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分数与小数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深入理解分数与小数的概念，掌握它们之间的转换，学会进行分数的四则运算。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图形与几何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认识平面图形与立体图形，理解周长、面积、体积等概念，掌握相关计算方法。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掌握数的整除性质，理解质数与合数的概念，学会因数分解的方法。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方程与不等式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初步了解方程与不等式的概念，学会解一元一次方程和简单的一元一次不等式。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本学期数学课程重点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241" b="1624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通过本学期的学习，使学生能够掌握数学基础知识，形成基本的数学技能，培养解决问题的能力。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过程与方法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注重学生的探究过程，引导学生通过观察、实验、推理等方式发现数学规律，培养学生的数学思维和创新能力。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培养学生对数学的兴趣和好奇心，形成积极的数学学习态度，树立正确的数学价值观。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第一单元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数的整除与因数分解（2周）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第二单元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分数与小数（3周）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第三单元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图形与几何（4周）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第四单元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方程与不等式（3周）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复习与测试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期末复习2周，进行全册综合测试。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教学内容及进度安排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学生学习情况分析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本次考试全班平均分为85分，最高分为100分，最低分为60分。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成绩分布呈现正态分布，大部分学生成绩集中在70-90分之间。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其中，90分以上学生占比为20%，80-89分学生占比为30%，70-79分学生占比为30%，60-69分学生占比为15%，60分以下学生占比为5%。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成绩分布情况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优秀学生成绩稳定，多次考试均能保持高分。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优秀学生善于思考，能够灵活运用所学知识解决实际问题。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他们具备扎实的数学基础，能够熟练掌握所学知识点。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他们具备良好的学习习惯，能够自觉完成作业和预习任务。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优秀学生表现及特点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需努力学生情况及建议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需努力学生成绩波动较大，时好时坏。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他们可能存在基础知识掌握不牢固、学习方法不当等问题。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建议这部分学生要加强基础知识的学习和巩固，多做练习题提高熟练度。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同时，需要引导他们养成良好的学习习惯和态度，培养对数学的兴趣和信心。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家长和老师也要给予更多的关注和帮助，鼓励他们不断进步。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844" b="384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引导学生主动思考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通过提出富有启发性的问题，激发学生思考的兴趣，培养学生主动思考的习惯。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鼓励学生探索发现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让学生在教师的引导下，通过自主探索和实践，发现数学规律和解决问题的方法。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注重知识迁移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通过将新知识与已有知识相联系，帮助学生理解和掌握新知识，提高学生的学习效率。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启发式教学法在数学课堂中的应用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根据学生的数学水平和性格特点，进行合理分组，确保每个小组内的学生能够相互帮助、共同进步。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明确任务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为每个小组分配明确的学习任务和目标，让学生在小组内展开讨论和合作，共同完成学习任务。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教师对学生的小组讨论和合作成果给予及时反馈和评价，鼓励学生继续努力。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小组合作式学习在数学课堂中的实践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https://d.book118.com/577066120034006051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2024-09-24T03:47:04.138</cp:lastPrinted>
  <dcterms:created xsi:type="dcterms:W3CDTF">2024-09-23T19:47:04Z</dcterms:created>
  <dcterms:modified xsi:type="dcterms:W3CDTF">2024-09-23T19:47:06Z</dcterms:modified>
</cp:coreProperties>
</file>