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BEA82-8AFA-4470-B181-5DB5ADFE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6FC8C-00E4-4CD8-B65B-7E9AE33A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C090A-7D5F-4EAB-9EE3-DABFC658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32E10-F007-44B0-BBB1-5B46BEFB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54E61-E596-42F3-9147-29F5AEF79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2B611-2299-4154-87D8-ACA462099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6B5E2-C1BA-4A25-A510-53C6AEF0B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142F8-1838-4D85-B988-9283C54E8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42272-2CAD-4A84-A2E4-AC82EB4E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59BB1-1523-4B40-A614-9D3EA9DF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847D0-D39A-4789-8E16-271B53D3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0025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支原体肺炎的全球流行状况与应对策略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支原体肺炎的全球流行状况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应对支原体肺炎的策略与措施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支原体肺炎是由支原体感染引起的肺部炎症，是儿童和青少年常见的一种肺炎类型。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支原体肺炎具有病程长、反复发作的特点，且容易引发其他并发症，如心脏疾病等。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支原体肺炎的症状主要包括咳嗽、发热、胸痛、呼吸困难等，与普通感冒相似，容易误诊。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支原体肺炎会对患者的呼吸系统造成损害，影响正常呼吸功能，严重时可能导致呼吸衰竭。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支原体肺炎可能导致其他器官的并发症，如心脏疾病、肾脏疾病等，增加治疗难度和风险。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支原体肺炎的反复发作会影响患者的生长发育和身体健康，降低生活质量。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支原体肺炎主要通过空气飞沫传播，患者在咳嗽、打喷嚏时会排出带有病原体的飞沫，易感人群吸入后即可感染。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支原体肺炎也可通过直接接触患者或接触患者使用过的物品传播，但相对较少见。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在拥挤、封闭、空气不流通的环境中，支原体肺炎的传播风险会增加。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支原体肺炎的全球流行状况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全球分布情况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支原体肺炎在全球范围内均有分布，但流行程度和病原体分布存在地域差异。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亚洲、欧洲和北美地区是支原体肺炎的高发区域，其中亚洲地区的流行程度最为严重。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在不同地区，支原体肺炎的病原体种类也存在差异，如欧洲以肺炎支原体为主，而亚洲则以鹦鹉热支原体为主。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流行趋势与变化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近年来，支原体肺炎的发病率呈上升趋势，特别是在一些发展中国家。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随着全球气候变化和人口流动的增加，支原体肺炎的流行趋势也在不断变化。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一些新的支原体种类和变异株的出现，也给支原体肺炎的防控带来了新的挑战。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支原体肺炎的流行程度与当地社会经济发展水平密切相关。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社会经济发展水平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人口流动和聚集增加，使得支原体肺炎更容易传播。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人口流动和聚集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医疗保健设施和防控措施的完善程度，也直接影响支原体肺炎的流行状况。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医疗保健设施和防控措施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应对支原体肺炎的策略与措施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https://d.book118.com/577100025021006031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2024-09-03T03:23:16.225</cp:lastPrinted>
  <dcterms:created xsi:type="dcterms:W3CDTF">2024-09-02T19:23:16Z</dcterms:created>
  <dcterms:modified xsi:type="dcterms:W3CDTF">2024-09-02T19:23:18Z</dcterms:modified>
</cp:coreProperties>
</file>