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23ECB-2BAF-4B06-BC4E-AC071C7D9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3DD4B-E145-4D37-AF37-F1B91593A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E516E-360A-4D4D-A2D5-2A2E27551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53A17-75D5-4258-AC35-E125B1155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F569AB-8548-45A3-9235-72E226444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1C943F-571E-49F1-9923-4BF87BD8C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5C7FDF-0752-4294-B0A1-FFCCAE949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C496B-B4B6-498B-ADD5-DB64C9DFA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C7AF6-7431-4D79-BFA9-60FFFBA0B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4A810-6A50-4D31-86FB-1CDE213E3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0B07B-CD41-45D5-B971-A4B5FA713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emf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000520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风险管控知识培训\n## 1.安全风险管控的基本概念与重要性\n### 1.1安全风险管控的定义及其目的\n### 1.2安全风险管控在企业管理中的作用\n### 1.3安全风险管控的重要性及实施意义\n## 2.安全风险识别与评估方法\n### 2.1安全风险识别的基本原则与方法\n### 2.2安全风险评估的标准与流程\n### 2.3安全风险识别与评估的实例分析\n## 3.安全风险控制措施与实施策略\n### 3.1安全风险控制措施的种类与选择\n### 3.2安全风险控制措施的实施与监控\n### 3.3安全风险控制措施的持续改进与优化\n## 4.安全事故应急处理与救援策略\n### 4.1安全事故应急处理的基本原则与程序\n### 4.2安全事故应急预案的制定与实施\n### 4.3安全事故救援策略与演练\n## 5.安全风险管控制度与文化建设\n### 5.1安全风险管控制度的制定与完善\n### 5.2安全风险管控文化的培育与传承\n### 5.3安全风险管控制度与文化的实践案例\n## 6.安全风险管控的未来发展趋势与挑战\n### 6.1安全风险管控技术的创新与进步\n### 6.2安全风险管控管理模式的变革与发展\n### 6.3安全风险管控面临的挑战与应对策略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安全风险管控知识培训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安全风险管控的基本概念与重要性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安全风险管控是一种系统性的管理活动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旨在识别、评估、控制和降低生产过程中存在的安全风险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保障员工的生命安全和身体健康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防止财产损失和环境污染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安全风险管控的核心目的是实现安全生产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通过预防和控制措施，减少事故发生的可能性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降低事故造成的损失和影响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提高生产系统的稳定性和可靠性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安全风险管控的定义及其目的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安全风险管控在企业管理中的作用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组合 22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组合 22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提高企业的安全管理水平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建立完善的安全风险管控体系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提高员工的安全意识和技能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降低事故发生的概率和损失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组合 22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促进企业的可持续发展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遵守国家和地区的安全法规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提高企业的社会责任和形象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为企业创造良好的经济效益和社会效益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安全风险管控是保障员工生命安全的重要手段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预防职业病的发生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减少生产过程中的安全事故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提高员工的工作环境和福利待遇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安全风险管控有助于降低企业运营成本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减少事故造成的财产损失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降低保险费用和赔偿支出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提高生产效率和盈利能力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安全风险管控的重要性及实施意义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安全风险识别与评估方法</a:t>
            </a:r>
            <a:endParaRPr/>
          </a:p>
        </p:txBody>
      </p:sp>
      <p:sp>
        <p:nvSpPr>
          <p:cNvPr id="25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安全风险识别的基本原则与方法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组合 25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组合 25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安全风险识别的基本原则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全面性：覆盖生产过程中的各个环节和区域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动态性：实时关注生产环境的变化和安全风险的发展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科学性：采用科学的方法和技术进行识别和评估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组合 26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安全风险识别的常用方法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风险矩阵法：通过风险因素和风险后果进行评估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事故树分析法：通过事故原因和结果进行分析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模糊综合评价法：综合考虑多种因素进行评价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安全风险评估的标准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风险概率：事故发生的可能性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风险后果：事故造成的损失和影响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风险等级：风险的大小和严重程度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安全风险评估的流程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风险识别：确定风险因素和风险点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风险分析：评估风险的可能性和后果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风险评价：确定风险的大小和等级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风险控制：制定和实施控制措施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安全风险评估的标准与流程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安全风险识别与评估的实例分析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8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某化工厂安全风险识别与评估实例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识别风险因素：化学品泄漏、火灾爆炸、中毒等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评估风险概率：采用风险矩阵法进行评估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确定风险等级：根据风险概率和后果进行分级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制定控制措施：加强设备维护、提高员工安全意识、建立应急预案等</a:t>
            </a:r>
            <a:endParaRPr/>
          </a:p>
        </p:txBody>
      </p:sp>
      <p:cxnSp>
        <p:nvCxnSpPr>
          <p:cNvPr id="28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安全风险控制措施与实施策略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安全风险控制措施的种类与选择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安全风险控制措施的种类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预防性措施：降低事故发生的可能性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应急性措施：减少事故造成的损失和影响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恢复性措施：恢复生产环境和生产秩序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安全风险控制措施的选择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根据风险评估的结果和优先级进行选择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考虑控制措施的经济性和可行性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结合企业的实际情况和需求进行调整和优化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安全风险控制措施的实施与监控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组合 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组合 2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安全风险控制措施的实施步骤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制定控制措施计划：明确目标、任务和责任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落实控制措施：确保资源的投入和执行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监控控制措施：定期检查、评估和调整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组合 3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安全风险控制措施的监控方法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建立监控指标体系：设定监控指标和阈值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采用数据分析技术：收集、整理和分析监控数据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制定监控报告：反映监控结果和问题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安全风险控制措施的持续改进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根据监控结果和反馈进行调整和优化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提高控制措施的有效性和适应性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促进安全管理水平的不断提升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安全风险控制措施的优化策略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运用先进的风险管理技术和方法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借鉴行业最佳实践和成功经验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结合企业发展战略和市场需求进行调整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安全风险控制措施的持续改进与优化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https://d.book118.com/577100052025006043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安全风险管控知识培训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2024-09-16T21:01:37.695</cp:lastPrinted>
  <dcterms:created xsi:type="dcterms:W3CDTF">2024-09-16T13:01:37Z</dcterms:created>
  <dcterms:modified xsi:type="dcterms:W3CDTF">2024-09-16T13:01:39Z</dcterms:modified>
</cp:coreProperties>
</file>