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2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2AD06-9F10-4408-89DF-45C69A20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2234C-4739-43B4-B765-C8FAEAC04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62B9A-73CA-47A1-8BD1-8C4EF0AA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D4A23-C059-467F-A41F-24F8F4BA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DC0D7-3D77-40DD-A0E2-A6EE230EE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BA143-4DA2-4053-A66F-5C3D1780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2B650-41C4-4B05-816B-960E804F3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0F2E6-CC0E-4137-B404-23729DA12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1E113-CECA-4DEC-B957-7E4DAB0E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E9A43-DD4F-46C6-9D0A-E8173CEC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E5A8B-CBD0-4D73-9B06-277130D89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264" r:id="rId2"/>
    <p:sldLayoutId id="2147512265" r:id="rId3"/>
    <p:sldLayoutId id="2147512266" r:id="rId4"/>
    <p:sldLayoutId id="2147512267" r:id="rId5"/>
    <p:sldLayoutId id="2147512268" r:id="rId6"/>
    <p:sldLayoutId id="2147512269" r:id="rId7"/>
    <p:sldLayoutId id="2147512270" r:id="rId8"/>
    <p:sldLayoutId id="2147512271" r:id="rId9"/>
    <p:sldLayoutId id="2147512272" r:id="rId10"/>
    <p:sldLayoutId id="214751227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10632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 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小学数学公式推导课件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课件简介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教学步骤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教学特色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教学评价与反馈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90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1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课件内容：涵盖了小学数学公式推导的所有知识点，包括加减乘除、分数、小数等方面的推导。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课件开发目的：为了帮助学生更好地理解小学数学公式推导，提高学习效果。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课件特点：采用动画、图片等形式，生动形象地展示公式推导过程，易于学生理解。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适用对象：适用于小学生及需要复习或巩固相关知识的初中生。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分析课件针对的教学对象和教学目标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说明课件的主要内容和结构安排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介绍小学数学公式推导课件的目的和意义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强调课件在数学教学中的作用和价值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2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家长辅导孩子数学学习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需要了解小学数学公式推导的人士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小学数学教师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小学数学学习者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31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图文并茂：采用直观的图形和图像，帮助学生更好地理解抽象概念。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易于操作：界面简洁明了，方便教师和学生使用。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内容丰富：涵盖小学数学公式推导的各个方面，满足不同学习需求。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交互性强：通过多种互动形式，激发学生的学习兴趣和主动性。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3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公式推导方法介绍</a:t>
            </a:r>
            <a:endParaRPr lang="zh-CN" altLang="en-US"/>
          </a:p>
        </p:txBody>
      </p:sp>
      <p:sp>
        <p:nvSpPr>
          <p:cNvPr id="10494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推导过程中涉及的数学概念和定理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公式推导的步骤和过程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推导过程中的注意事项和难点解析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推导方法的实际应用和举例说明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公式推导实例演示</a:t>
            </a:r>
            <a:endParaRPr lang="zh-CN" altLang="en-US"/>
          </a:p>
        </p:txBody>
      </p:sp>
      <p:sp>
        <p:nvSpPr>
          <p:cNvPr id="10495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实例3：圆的面积公式的推导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实例1：长方形面积公式的推导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实例2：三角形面积公式的推导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实例4：圆柱体积公式的推导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公式推导练习题</a:t>
            </a:r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题目：计算圆的面积公式推导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题目：计算圆柱的体积公式推导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题目：计算圆锥的体积公式推导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题目：计算长方形的周长公式推导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公式推导总结</a:t>
            </a:r>
            <a:endParaRPr lang="zh-CN" altLang="en-US"/>
          </a:p>
        </p:txBody>
      </p:sp>
      <p:sp>
        <p:nvSpPr>
          <p:cNvPr id="10496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公式推导的步骤和方法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推导过程中的注意事项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推导结果的应用和举例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推导过程的演示和讲解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教学步骤</a:t>
            </a:r>
            <a:endParaRPr lang="zh-CN" altLang="en-US"/>
          </a:p>
        </p:txBody>
      </p:sp>
      <p:sp>
        <p:nvSpPr>
          <p:cNvPr id="10497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https://d.book118.com/577101063201006025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Office Theme</vt:lpstr>
      <vt:lpstr>小学数学公式推导课件</vt:lpstr>
      <vt:lpstr>目录</vt:lpstr>
      <vt:lpstr>添加章节标题</vt:lpstr>
      <vt:lpstr>课件简介</vt:lpstr>
      <vt:lpstr>课件背景</vt:lpstr>
      <vt:lpstr>课件目的</vt:lpstr>
      <vt:lpstr>适用人群</vt:lpstr>
      <vt:lpstr>课件特点</vt:lpstr>
      <vt:lpstr>教学内容</vt:lpstr>
      <vt:lpstr>公式推导方法介绍</vt:lpstr>
      <vt:lpstr>公式推导实例演示</vt:lpstr>
      <vt:lpstr>公式推导练习题</vt:lpstr>
      <vt:lpstr>公式推导总结</vt:lpstr>
      <vt:lpstr>教学步骤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2024-08-30T18:58:15.530</cp:lastPrinted>
  <dcterms:created xsi:type="dcterms:W3CDTF">2024-08-30T10:58:15Z</dcterms:created>
  <dcterms:modified xsi:type="dcterms:W3CDTF">2024-08-30T10:58:18Z</dcterms:modified>
</cp:coreProperties>
</file>