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0A1F7-B230-48A0-9183-BA99616F1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7748A-215E-4DD2-9A6D-A055B5424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8F717-3E23-4FF3-BCE7-5781E32C9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11549-7DF2-41A1-BFF6-456B7EC39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D15079-E214-4572-BB72-77F0BC0B9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9780A8-5640-4F51-BA32-6B9A7B405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DA80CD-0043-4240-84A4-846C43BB3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40234-2BCF-4331-AAD0-283CC8550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F3041-404E-41D9-80D8-6A5E9540A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406A1-A44D-4104-8643-E0A87CFED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B68F1-4049-4FF7-B5FC-D724DA614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03123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咖啡店复工报告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咖啡店复工情况概述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咖啡品质保障措施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顾客体验提升计划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营销策略调整及效果评估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员工关怀与团队建设方案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咖啡店作为人们日常生活中重要的社交场所，受到疫情的严重冲击。为了应对这一挑战，我们制定了详细的复工计划，以确保员工和顾客的安全，同时恢复咖啡店的正常运营。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随着疫情逐渐得到控制，政府鼓励企业有序复工复产。我们积极响应政府号召，制定并执行复工计划，为经济复苏贡献力量。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响应政府号召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包括防疫措施、员工培训和物资准备等方面的内容。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复工后运营情况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包括客流量、销售额、顾客反馈等方面的内容。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包括拓展业务、提升服务质量等方面的内容。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咖啡店复工情况概述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2023年2月6日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为确保店内运营安全，我们安排了经过健康检测的员工复工，并配备了充足的防护用品。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复工时间及人员安排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重新规划了座位布局，确保顾客之间保持安全距离。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加强了店内清洁和消毒工作，特别是接触频繁的物品和区域。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改善了通风系统，确保空气流通，降低病毒传播风险。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店内环境调整与改善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复工初期，客流量较以往减少约30%，但随着时间推移已逐步恢复至正常水平。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由于客流量减少和部分顾客选择外带，初期销售额有所下降。通过推出优惠活动和加强线上宣传，销售额已逐步回升。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客流量及销售额恢复情况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咖啡品质保障措施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606" b="96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原材料采购与储存管理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优质咖啡豆采购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精选高品质咖啡豆，与可靠的供应商建立长期合作关系，确保原材料的新鲜度和质量。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储存环境控制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设立专门的咖啡豆储存室，控制温度、湿度和光照，避免咖啡豆受潮、发霉或变质。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建立科学的库存管理制度，定期盘点原材料，确保咖啡豆在保质期内使用。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制定详细的咖啡制作流程，确保每一步操作都符合标准，提高咖啡品质的稳定性。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标准化制作流程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引进先进的咖啡制作设备，如高精度磨豆机、意式咖啡机等，并定期进行设备维护和保养，确保设备处于良好状态。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设备升级与维护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严格控制咖啡制作用水的水质，使用纯净水或经过处理的水，避免水中的杂质影响咖啡口感。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咖啡制作流程优化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咖啡知识普及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鼓励员工学习咖啡相关知识，了解不同产地、品种和烘焙程度的咖啡豆特性，提升员工的咖啡品鉴能力。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定期组织员工进行咖啡制作、服务礼仪等方面的专业培训，提高员工的专业素养和服务水平。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设立员工激励机制和考核制度，对表现优秀的员工给予奖励和晋升机会，激发员工的工作积极性和创造力。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401" r="1140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顾客体验提升计划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https://d.book118.com/577103123041006030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2024-09-01T19:33:14.632</cp:lastPrinted>
  <dcterms:created xsi:type="dcterms:W3CDTF">2024-09-01T11:33:14Z</dcterms:created>
  <dcterms:modified xsi:type="dcterms:W3CDTF">2024-09-01T11:33:16Z</dcterms:modified>
</cp:coreProperties>
</file>