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44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8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D1263-EAC9-4CF1-B602-F121E85BB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B213B-DC00-41BA-96F1-09016F93D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5F6CC-6918-4019-B44D-578757FD6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AEC44-C26D-446F-B4B6-C82410F44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74BCD0-464F-4399-8124-ADCFE138E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F38B9-AE3F-4D1A-B8CA-E1FB3B032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C3569D-52B4-4305-89A6-C17429F0A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9F4A0-0D63-4367-B7E4-813BB760A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AD993-E4DB-4008-BE00-954FBDAE4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BE73A-12CC-4E48-B1F7-778F96DE4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D403C-72A6-482C-8531-1F1D131FC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1432" r:id="rId2"/>
    <p:sldLayoutId id="2147511433" r:id="rId3"/>
    <p:sldLayoutId id="2147511434" r:id="rId4"/>
    <p:sldLayoutId id="2147511435" r:id="rId5"/>
    <p:sldLayoutId id="2147511436" r:id="rId6"/>
    <p:sldLayoutId id="2147511437" r:id="rId7"/>
    <p:sldLayoutId id="2147511438" r:id="rId8"/>
    <p:sldLayoutId id="2147511439" r:id="rId9"/>
    <p:sldLayoutId id="2147511440" r:id="rId10"/>
    <p:sldLayoutId id="214751144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0312504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教育实习心得分享，助力成长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实习背景与目的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实习经历与体会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实习收获与成果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对教育实习的建议与展望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结语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实习背景与目的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实习单位介绍</a:t>
            </a:r>
            <a:endParaRPr lang="zh-CN" altLang="en-US"/>
          </a:p>
        </p:txBody>
      </p:sp>
      <p:sp>
        <p:nvSpPr>
          <p:cNvPr id="104889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办学规模：学生人数、教师人数、班级数量等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办学特色：教学理念、课程设置、课外活动等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单位名称：XX小学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地理位置：XX市XX区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实习目的与任务</a:t>
            </a:r>
            <a:endParaRPr lang="zh-CN" altLang="en-US"/>
          </a:p>
        </p:txBody>
      </p:sp>
      <p:sp>
        <p:nvSpPr>
          <p:cNvPr id="104896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提高教育教学能力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积累实践经验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提升职业素养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完成实习报告和教学设计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2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实习经历与体会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教育教学实践</a:t>
            </a:r>
            <a:endParaRPr lang="zh-CN" altLang="en-US"/>
          </a:p>
        </p:txBody>
      </p:sp>
      <p:sp>
        <p:nvSpPr>
          <p:cNvPr id="1049064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实习学校：XX小学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实习时间：2022年9月-2023年1月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实习科目：语文、数学、英语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实习内容：课堂教学、班级管理、家校沟通等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实习收获：提高了教育教学能力，积累了实践经验，增强了职业认同感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实习感悟：教育是心灵的艺术，需要爱心、耐心和恒心。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与学生互动交流</a:t>
            </a:r>
            <a:endParaRPr lang="zh-CN" altLang="en-US"/>
          </a:p>
        </p:txBody>
      </p:sp>
      <p:sp>
        <p:nvSpPr>
          <p:cNvPr id="10491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建立良好的师生关系：尊重、理解、信任学生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引导学生积极参与课堂：提问、讨论、合作学习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关注学生的情感需求：关心、鼓励、支持学生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及时反馈学生的学习情况：表扬、批评、建议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918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学会了如何解决团队内部的矛盾和冲突，提高了团队凝聚力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实习期间，与团队成员共同完成项目，提高了团队协作能力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沟通技巧的提高，学会了如何与不同性格、背景的人进行有效沟通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学会了如何与上级、同事、客户进行有效沟通，提高了工作效率和满意度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自我成长与反思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8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实习收获与成果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教育教学能力提升</a:t>
            </a:r>
            <a:endParaRPr lang="zh-CN" altLang="en-US"/>
          </a:p>
        </p:txBody>
      </p:sp>
      <p:sp>
        <p:nvSpPr>
          <p:cNvPr id="104932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教学技能：提高教学技能，如板书、讲解、提问等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教学方法：掌握多种教学方法，如启发式、探究式等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教学设计：学会设计教学活动，如课堂讨论、小组合作等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教学反思：学会反思教学过程，不断改进教学方法和策略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https://d.book118.com/577103125046006036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教育实习心得分享，助力成长</vt:lpstr>
      <vt:lpstr>目录</vt:lpstr>
      <vt:lpstr>实习背景与目的</vt:lpstr>
      <vt:lpstr>实习单位介绍</vt:lpstr>
      <vt:lpstr>实习目的与任务</vt:lpstr>
      <vt:lpstr>实习经历与体会</vt:lpstr>
      <vt:lpstr>教育教学实践</vt:lpstr>
      <vt:lpstr>与学生互动交流</vt:lpstr>
      <vt:lpstr>团队协作与沟通</vt:lpstr>
      <vt:lpstr>自我成长与反思</vt:lpstr>
      <vt:lpstr>实习收获与成果</vt:lpstr>
      <vt:lpstr>教育教学能力提升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2024-09-11T05:55:17.085</cp:lastPrinted>
  <dcterms:created xsi:type="dcterms:W3CDTF">2024-09-10T21:55:17Z</dcterms:created>
  <dcterms:modified xsi:type="dcterms:W3CDTF">2024-09-10T21:55:19Z</dcterms:modified>
</cp:coreProperties>
</file>