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25218-A5BB-4DFD-869B-A6FFC7C01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7F93C-B87C-4DEC-8D8C-014CB6199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218F8-DBE6-4072-9EC8-FFA3533D3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2D8F2-79AB-47A9-8B07-0DCED6D1E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003083-6718-4389-A5D9-BEDEE07D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69D99-92B5-4E7A-9E02-190AD0B19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00FE86-7011-418F-BD5B-F2C642D5D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F2421-0B64-4065-AE16-8D925D0F2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B7B91-4BDA-4949-AB66-BC10D74A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9749F-2AAF-4C6A-B5FD-16403C12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DF760-7FB8-4D5F-A340-F6AEC668D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4044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急性中毒患儿的护理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急性中毒患儿的护理原则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急性中毒患儿的护理措施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急性中毒患儿的心理护理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急性中毒患儿的预防与康复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急性中毒可根据接触的物质种类、剂量、暴露时间等因素进行分类，常见的有食物中毒、药物中毒、气体中毒等。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急性中毒是指机体在短时间内大量接触某种物质，导致该物质在体内蓄积，引起机体出现一系列中毒症状。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恶心、呕吐、腹痛、腹泻、头痛、头晕、乏力、呼吸困难等。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面色苍白、口唇发绀、瞳孔缩小、抽搐等。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急性中毒可对机体多个系统造成损害，如神经系统、呼吸系统、心血管系统等，严重时可导致死亡。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急性中毒的后果取决于接触物质的种类、剂量、暴露时间等因素，以及是否得到及时有效的治疗。轻度中毒者可在数小时内恢复，重度中毒者可能留下后遗症或死亡。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急性中毒患儿的护理原则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840" b="3384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039" b="3003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立即脱离中毒环境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根据患儿所处环境及中毒原因，迅速将患儿移至通风良好、无毒物的安全地带，保持呼吸道通畅。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阻止毒物继续吸收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根据毒物性质采取相应措施，如脱去被毒物污染的衣物，用清水冲洗皮肤或眼部等。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保持患儿呼吸道通畅，维持正常呼吸和循环功能，监测生命体征，及时处理严重并发症。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迅速转运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在现场急救的同时，应尽快将患儿转运至附近医疗机构。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途中监护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在转运过程中，应持续监测患儿生命体征，保持呼吸道通畅，及时处理突发状况。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转运前应与接收医院联系，告知患儿病情及预计到达时间，确保院内急救准备充分。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严密观察病情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对患儿进行全面评估，密切观察病情变化，记录生命体征及意识状态等。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支持对症治疗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根据患儿具体情况，给予相应的支持治疗和对症治疗，如吸氧、输液、洗胃等。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加强基础护理，预防感染、褥疮等并发症的发生。同时注意保护患儿重要脏器功能，防止多器官功能衰竭。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对患儿及家长进行心理疏导，缓解紧张情绪，增强治疗信心。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院内护理原则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急性中毒患儿的护理措施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根据病情需要，给予吸氧治疗，以改善缺氧状态。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及时清理呼吸道分泌物，确保患儿能够正常呼吸。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密切观察呼吸情况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注意观察患儿的呼吸频率、深度和节律，发现异常及时处理。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https://d.book118.com/577104044036006041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2024-09-13T23:18:07.239</cp:lastPrinted>
  <dcterms:created xsi:type="dcterms:W3CDTF">2024-09-13T15:18:07Z</dcterms:created>
  <dcterms:modified xsi:type="dcterms:W3CDTF">2024-09-13T15:18:09Z</dcterms:modified>
</cp:coreProperties>
</file>