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F4E99-0D7A-46DF-8A24-F07F56722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DA364-05BA-4BE4-A5DD-55640C92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9EFF5-7270-4E2D-9F53-C284126B3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24D6A-1F8E-4A31-A01D-EE72058AB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000673-F986-4AAF-97CF-01B3BFD5D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FD2054-DC45-497C-A481-B24A3CB71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3FBEA9-BDDF-4714-B90F-75F2B2124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24A83-5F0B-42E2-ACBB-66A978F21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DC515-5C9B-4D67-99CC-18CACE50A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0BA9A-AD2C-4629-890F-9BFD320D0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06E17-C58F-4B79-815B-DDFBEBAB9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05120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人才流失风险评估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通过评估和实施针对性措施，降低关键人才流失对组织造成的潜在风险。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深入了解关键人才流失的原因，包括个人因素、组织因素和外部因素。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评估组织内哪些员工属于关键人才，这些员工的离职可能对组织造成较大影响。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基于流失原因分析，制定相应的挽留策略，提高关键人才的留任率。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分析流失原因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识别关键人才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制定挽留策略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关键岗位员工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评估组织内关键岗位上的员工，这些员工通常拥有核心技能和知识，对组织发展至关重要。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具备潜力的员工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识别具备潜力和成长空间的员工，关注其职业发展和留任意愿。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高绩效员工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关注绩效表现优秀的员工，分析其离职的可能性和对组织的影响。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关键项目团队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针对关键项目或业务领域的团队进行评估，确保团队稳定性和项目顺利进行。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人才流失现状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整体流失率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反映企业整体人才流失的严重程度，通常以一定时期内离职员工占员工总数的比例来衡量。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关键岗位流失率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针对企业关键岗位的人才流失情况，如中高层管理人员、核心技术人才等。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不同层级流失率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分析企业不同层级员工（如基层、中层、高层）的流失情况。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人才流失率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分析流失人才的年龄分布，以了解不同年龄层员工的离职倾向。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542" r="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34" r="1213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研究流失人才的性别比例，以揭示性别因素对员工离职的影响。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分析流失人才的教育程度和专业背景，以评估企业人才队伍的素质。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流失人才结构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流失原因变化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深入研究员工离职原因的变化趋势，以发现潜在的管理问题和改进方向。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流失时间分布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分析员工离职的时间规律，如在特定时间段（如试用期、晋升后、项目结束后等）出现的离职高峰。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流失率变化趋势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观察和分析企业人才流失率的长期变化趋势，以预测未来可能的离职风险。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流失趋势分析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定期开展员工满意度调查，了解员工对企业环境、薪酬福利、职业发展等方面的满意程度。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统计并分析企业离职率，关注离职员工的职位、工作年限、离职原因等信息。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离职率分析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关注关键岗位人员的变动情况，如晋升、调岗、离职等。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关键岗位人员变动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评估企业文化与价值观是否有利于吸引和留住人才。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离职原因分析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深入分析离职员工的离职原因，找出可能导致人才流失的关键因素。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了解竞争对手的人才策略、薪酬福利等情况，评估其对本企业人才的吸引力。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关键岗位人员离职、大量员工流失、员工满意度低等情况，可能对企业运营和业务发展造成严重影响。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中风险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一定范围内的人员流动、部分员工对企业某些方面不满等情况，可能对企业造成一定影响。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低风险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正常范围内的人员流动、员工整体满意度较高等情况，对企业影响较小。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https://d.book118.com/577105120130006042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2024-09-16T02:31:21.474</cp:lastPrinted>
  <dcterms:created xsi:type="dcterms:W3CDTF">2024-09-15T18:31:21Z</dcterms:created>
  <dcterms:modified xsi:type="dcterms:W3CDTF">2024-09-15T18:31:23Z</dcterms:modified>
</cp:coreProperties>
</file>