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CF8B7FE-00D8-453D-97CC-FB9B59D00C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535C91-4419-4E9A-BDDE-5C0E6978C2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F9CE2F6-CC23-401F-8347-02762C81FB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7A26991-2362-47DA-9CB5-5AA3F23A83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2DDBEE6-2B0E-4B51-B534-CD9878C5122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F390C44-5830-4862-9099-C546E2A44FE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FC61430-CAB7-44D9-9EAC-6FC3C11EBDD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2A54B83-3A18-413B-9C53-8BA2F2F1F6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B0D614B-C72A-419D-93CA-AD60FC1E46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23B157-FF72-4147-B069-F152B0151B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219C82-DBE7-4971-8702-20F7B45853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77110002113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solidFill>
                <a:latin typeface="Microsoft Yahei"/>
                <a:ea typeface="Microsoft Yahei"/>
                <a:cs typeface="Microsoft Yahei"/>
              </a:rPr>
              <a:t>服装行业的营销模式</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schemeClr>
                </a:solidFill>
                <a:latin typeface="Microsoft Yahei"/>
                <a:ea typeface="Microsoft Yahei"/>
                <a:cs typeface="Microsoft Yahei"/>
              </a:rPr>
              <a:t>汇报人：XXX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scheme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服装行业概述</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传统营销模式</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新兴营销模式</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营销模式对比分析</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未来营销模式展望</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结论与建议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服装行业的发展历程</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市场竞争格局</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技术进步的影响</a:t>
            </a:r>
          </a:p>
        </p:txBody>
      </p:sp>
      <p:pic>
        <p:nvPicPr>
          <p:cNvPr id="5" name="Picture 5"/>
          <p:cNvPicPr>
            <a:picLocks noChangeAspect="1"/>
          </p:cNvPicPr>
          <p:nvPr/>
        </p:nvPicPr>
        <p:blipFill>
          <a:blip r:embed="rId2"/>
          <a:srcRect l="5556" r="5556"/>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5500" r="5500"/>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t="12500" b="12500"/>
          <a:stretch>
            <a:fillRect/>
          </a:stretch>
        </p:blipFill>
        <p:spPr>
          <a:xfrm>
            <a:off x="8079695" y="1390333"/>
            <a:ext cx="3505200" cy="2628900"/>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背景介绍</a:t>
            </a:r>
          </a:p>
        </p:txBody>
      </p:sp>
      <p:sp>
        <p:nvSpPr>
          <p:cNvPr id="29" name="TextBox 29"/>
          <p:cNvSpPr txBox="1"/>
          <p:nvPr/>
        </p:nvSpPr>
        <p:spPr>
          <a:xfrm>
            <a:off x="586719" y="453358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从传统的手工艺到现代化的批量生产，服装行业经历了巨大的变革。</a:t>
            </a:r>
          </a:p>
        </p:txBody>
      </p:sp>
      <p:sp>
        <p:nvSpPr>
          <p:cNvPr id="30" name="TextBox 30"/>
          <p:cNvSpPr txBox="1"/>
          <p:nvPr/>
        </p:nvSpPr>
        <p:spPr>
          <a:xfrm>
            <a:off x="4336552" y="453358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随着消费者需求的多样化，服装市场竞争日益激烈。</a:t>
            </a:r>
          </a:p>
        </p:txBody>
      </p:sp>
      <p:sp>
        <p:nvSpPr>
          <p:cNvPr id="31" name="TextBox 31"/>
          <p:cNvSpPr txBox="1"/>
          <p:nvPr/>
        </p:nvSpPr>
        <p:spPr>
          <a:xfrm>
            <a:off x="8069673" y="453358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互联网、大数据等技术的发展对服装行业营销模式带来了新的机遇和挑战。</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34375" r="343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分析服装行业的营销模式，探讨其发展趋势和未来前景。</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研究目的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为服装企业提供营销策略参考，提高品牌知名度和市场竞争力。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现实意义</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目的与意义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服装行业概述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全球服装市场规模庞大，涵盖各种服装产品，包括男装、女装、童装、运动装等。</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服装行业具有时尚性、季节性、个性化等特点，消费者需求多样化，市场竞争激烈。</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行业规模与特点</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行业特点</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行业规模</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品牌竞争</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知名品牌在市场上占据一定份额，品牌形象和知名度成为竞争的重要因素。</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价格竞争</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价格是消费者选择服装产品的重要因素之一，合理定价对于企业来说至关重要。</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渠道竞争</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线上和线下销售渠道的拓展成为企业竞争的新焦点，如何平衡线上线下的销售策略是关键。</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市场竞争格局</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不同年龄层次的消费者对于服装的需求和偏好不同，企业需要针对不同年龄层次制定不同的营销策略。</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solidFill>
                <a:latin typeface="Microsoft Yahei"/>
                <a:ea typeface="Microsoft Yahei"/>
                <a:cs typeface="Microsoft Yahei"/>
              </a:rPr>
              <a:t>年龄层次</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消费者的消费心理和购买决策过程对于企业营销策略的制定具有重要影响，企业需要深入了解消费者的心理需求。</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solidFill>
                <a:latin typeface="Microsoft Yahei"/>
                <a:ea typeface="Microsoft Yahei"/>
                <a:cs typeface="Microsoft Yahei"/>
              </a:rPr>
              <a:t>消费心理</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消费者的购买行为和购买习惯对于企业营销策略的制定具有指导意义，企业需要针对消费者的购买行为制定相应的营销策略。</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solidFill>
                <a:latin typeface="Microsoft Yahei"/>
                <a:ea typeface="Microsoft Yahei"/>
                <a:cs typeface="Microsoft Yahei"/>
              </a:rPr>
              <a:t>购买行为</a:t>
            </a:r>
          </a:p>
        </p:txBody>
      </p:sp>
      <p:pic>
        <p:nvPicPr>
          <p:cNvPr id="9" name="Picture 9"/>
          <p:cNvPicPr>
            <a:picLocks noChangeAspect="1"/>
          </p:cNvPicPr>
          <p:nvPr/>
        </p:nvPicPr>
        <p:blipFill>
          <a:blip r:embed="rId2"/>
          <a:srcRect l="8125" r="8125"/>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消费者需求分析</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传统营销模式</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通过在商业街、购物中心等地方开设实体店面，直接面对消费者，提供试穿、体验服务。</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实体店面</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展示品牌形象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5750" r="157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限制因素</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25" r="166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实体店面作为品牌形象展示的窗口，有助于提升品牌知名度和美誉度。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实体店面的租金、装修等成本较高，且受地域限制，覆盖面有限。</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实体店营销</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通过向经销商、零售商等提供大批量商品，实现快速销售。</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大批量销售</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通过批量采购降低成本，以更低的价格销售给下游客户。</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价格优势</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批发模式下，难以满足客户的个性化需求和定制化服务。</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缺乏个性化服务</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批发模式</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5317" r="2531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管理难度</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加盟连锁模式的管理难度较大，需要建立完善的加盟体系和运营规范。</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品牌扩张</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通过加盟连锁的方式，快速扩张品牌的市场份额。</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标准化运营</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加盟连锁模式有助于实现标准化运营，提高品牌形象和服务质量。</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加盟连锁</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04</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新兴营销模式</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利用社交媒体平台，如微博、微信、抖音等，发布时尚资讯、品牌动态和新品信息，与消费者互动，提高品牌知名度和影响力。</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社交媒体营销</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通过创作与服装相关的优质内容，如时尚搭配、潮流趋势、品牌故事等，吸引目标客户，提升品牌形象和忠诚度。</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内容营销</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借助直播平台，邀请明星、网红或知名时尚博主进行产品展示和推销，吸引消费者购买，提高销售转化率。</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直播带货</a:t>
            </a:r>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网络营销</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https://d.book118.com/577110002113006045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2024-09-20T09:10:11.925</cp:lastPrinted>
  <dcterms:created xsi:type="dcterms:W3CDTF">2024-09-20T01:10:11Z</dcterms:created>
  <dcterms:modified xsi:type="dcterms:W3CDTF">2024-09-20T01:10:13Z</dcterms:modified>
</cp:coreProperties>
</file>