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34EDE-CE66-4921-8CD1-AE6F819D8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60984-1555-462C-8B68-1B428E63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92D60-1ECE-48A8-A5DE-F59CE9686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57829-2D4E-42A5-A274-C09D350CD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4166F7-C952-4E04-9E43-141FE8295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A93F4-8352-4A73-8DA4-F8B0CFA1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82213-A6A2-4FBA-A748-F834F5C6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F746C-9847-4D9B-A704-FF8FF90A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0EDF1-6869-40F2-8249-E2F090F57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C8FF1-218D-48F6-93E8-B319A3F5F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48FD2-281E-49F8-9781-239579EA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0064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护理指南解读PPT\n## 1.压疮的基本概念与分类\n### 1.1压疮的定义及发病原因\n### 1.2压疮的分类及分期\n### 1.3压疮的临床表现与诊断\n## 2.压疮的预防策略\n### 2.1压疮风险评估与高危人群识别\n### 2.2压疮预防措施与护理技巧\n### 2.3压疮预防的护理管理\n## 3.压疮的治疗与护理\n### 3.1压疮伤口评估与分类处理\n### 3.2压疮伤口护理与换药技术\n### 3.3压疮患者的营养支持与康复\n## 4.压疮护理中的伦理与法律问题\n### 4.1压疮护理中的伦理原则与纠纷防范\n### 4.2压疮护理中的法律责任与风险规避\n### 4.3压疮护理中的隐私保护与沟通技巧\n## 5.压疮护理的案例分析与实践\n### 5.1压疮护理成功案例分析\n### 5.2压疮护理失败案例分析\n### 5.3压疮护理实践中的经验与教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压疮护理指南解读PPT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压疮的基本概念与分类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压疮是指身体局部组织长时间受压，导致组织缺血、缺氧和营养不良而发生的损伤和坏死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压疮的发生与压力、摩擦力、剪切力等因素有关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压疮不仅影响患者的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，还可能导致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，甚至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</a:t>
                </a:r>
                <a:endParaRPr/>
              </a:p>
            </p:txBody>
          </p:sp>
          <p:sp>
            <p:nvSpPr>
              <p:cNvPr id="1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压疮的定义</a:t>
                </a:r>
                <a:endParaRPr/>
              </a:p>
            </p:txBody>
          </p:sp>
          <p:sp>
            <p:nvSpPr>
              <p:cNvPr id="1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长时间卧床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：如昏迷、瘫痪、重大手术后等患者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局部组织受压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：如石膏固定、牵引、夹板等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：如低蛋白血症、贫血等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皮肤潮湿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：如大小便失禁、多汗等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：老年人皮肤弹性减弱，容易发生压疮</a:t>
                </a:r>
                <a:endParaRPr/>
              </a:p>
            </p:txBody>
          </p:sp>
          <p:sp>
            <p:nvSpPr>
              <p:cNvPr id="1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压疮的定义及发病原因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压疮的分类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：主要原因是血液循环障碍，如血栓形成、动脉供血不足等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溃疡性压疮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：主要原因是皮肤和皮下组织感染，如细菌感染、真菌感染等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：既有缺血性压疮的表现，又有溃疡性压疮的表现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压疮的分期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：皮肤完整，局部皮肤红肿、硬结、疼痛等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：皮肤破损，形成浅表溃疡，如水泡、脓疱等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：皮肤全层破损，形成深部溃疡，如窦道、空洞等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：溃疡侵犯肌肉、骨骼，甚至引起骨髓炎、败血症等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压疮的分类及分期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局部皮肤改变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：红肿、硬结、疼痛、水泡、脓疱、溃疡等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：发热、乏力、消瘦、食欲不振等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：骨髓炎、败血症、低蛋白血症等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：了解患者的基础疾病、卧床时间、营养状况等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：检查患者局部皮肤、按压疮部位观察反应等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：如X光、B超、血常规、生化检查等，了解压疮的严重程度和并发症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压疮的预防策略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：年龄、意识状态、活动能力、营养状况等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：床垫硬度、床单材质、摩擦力、剪切力等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：护理人员知识水平、压疮预防措施执行情况等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高危人群识别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昏迷、瘫痪、重大手术后的患者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长期卧床、活动受限的患者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低蛋白血症、贫血、营养不良的患者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大小便失禁、多汗的患者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压疮风险评估与高危人群识别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避免局部组织长时间受压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：定期翻身、使用气垫床、使用坐垫等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保持皮肤清洁干燥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：定期清洁皮肤、保持皮肤干燥、使用保湿剂等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改善营养状况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：增加蛋白质摄入、补充维生素和矿物质等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：定期检查皮肤、清洁伤口、正确换药等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正确的翻身方法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：轴线翻身、侧身翻身等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正确的搬运方法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：使用搬运带、保持患者头部和颈部稳定等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：清洁伤口、使用合适的敷料、定期换药等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压疮预防措施与护理技巧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护理管理制度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压疮预防管理制度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：制定预防措施、定期评估患者风险、监测护理质量等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压疮报告制度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：发现压疮及时报告、分析原因、采取改进措施等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压疮培训制度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：定期进行压疮知识培训、提高护理人员预防意识等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压疮发生率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：统计压疮发生率、分析原因、制定改进措施等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：评估压疮护理措施执行情况、提高护理质量等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：了解患者对压疮护理的满意度、提高护理服务质量等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压疮预防的护理管理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压疮的治疗与护理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：溃疡、坏死、感染等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伤口大小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：长度、宽度、深度等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：I期、II期、III期、IV期等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分类处理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：保持皮肤清洁干燥、使用保湿剂、避免局部受压等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：清洁伤口、使用抗菌敷料、定期换药等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：清创、使用生物膜敷料、促进伤口愈合等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：手术治疗、抗感染治疗、营养支持等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压疮伤口评估与分类处理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https://d.book118.com/577110064061006044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压疮护理指南解读PPT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2024-09-18T19:55:54.697</cp:lastPrinted>
  <dcterms:created xsi:type="dcterms:W3CDTF">2024-09-18T11:55:54Z</dcterms:created>
  <dcterms:modified xsi:type="dcterms:W3CDTF">2024-09-18T11:55:56Z</dcterms:modified>
</cp:coreProperties>
</file>