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25ACB-C316-4F76-924C-76B94959A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69643-23E4-48AF-BEF2-2FA319351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43C1A-379E-44D5-B0DD-E07284331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8D510-79DF-4B17-BF33-36DC38B37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1B98AF-DBF7-4A9A-A202-06C823E80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A228ED-32B6-4776-9722-A1F5F6426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5E39D0-E05A-42D0-819D-220E47627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9EB3E-86B3-4E66-A7EF-3D0C353B0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0D577-93D7-4053-B50F-7A637B081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FA914-FAD0-4CC1-9C57-5C0AC7DE3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A1B42-769A-4A35-AB1E-2FB2BE83A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101020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低学历抑或高学历谁带来了更高的违约率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低学历人群的违约情况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高学历人群的违约情况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学历与违约率的关系探讨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7354" r="273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9208" r="292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4954" r="249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学历高低是否影响违约率，对于金融、信贷等行业具有重要意义。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随着社会的发展，教育水平与个人信用之间的关系逐渐受到关注。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6792" r="6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7292" r="72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探讨低学历和高学历人群的违约率是否存在显著差异。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5250" r="152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分析不同学历背景对违约率的影响机制。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为金融机构和政府提供政策建议，以降低违约风险。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低学历人群的违约情况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321" b="53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低学历人群的定义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通常指未接受高等教育的人群，如高中以下学历者。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这类人群可能由于教育背景、社会地位、经济条件等因素，面临更多的生活压力和就业挑战。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8208" r="8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根据相关研究，低学历人群的违约率普遍较高，主要表现在信贷、租赁、商业合同等方面。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统计数据显示，低学历人群的违约率大约是高学历人群的两倍。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低学历人群的违约率统计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846" b="68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7139" b="7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4556" b="145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低学历人群违约的原因分析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缺乏法律意识和契约精神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由于教育背景和社会环境的限制，低学历人群可能对法律和契约的重要性认识不足，导致违约行为的发生。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经济压力和就业困难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低学历人群往往面临更大的经济压力和就业挑战，可能因为无法按时偿还债务或无法履行合同约定而违约。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信息不对称和合同不公平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在商业交易中，低学历人群可能处于信息劣势地位，对合同条款的理解不足或受到不公平合同的侵害，从而被迫违约。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高学历人群的违约情况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高学历人群通常指拥有高等教育学位的人群，如学士、硕士和博士等。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高学历人群通常接受了更长时间的教育和培训，具备更广泛的知识和技能。他们通常在就业市场上拥有更高的竞争力，并获得更好的职位和待遇。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4" name="Picture 14"/>
          <p:cNvPicPr>
            <a:picLocks noChangeAspect="1"/>
          </p:cNvPicPr>
          <p:nvPr/>
        </p:nvPicPr>
        <p:blipFill>
          <a:blip r:embed="rId3">
            <a:alphaModFix amt="70000"/>
          </a:blip>
          <a:srcRect l="20094" r="20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高学历人群的定义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https://d.book118.com/577110102062006042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2024-09-15T16:40:29.156</cp:lastPrinted>
  <dcterms:created xsi:type="dcterms:W3CDTF">2024-09-15T08:40:29Z</dcterms:created>
  <dcterms:modified xsi:type="dcterms:W3CDTF">2024-09-15T08:40:31Z</dcterms:modified>
</cp:coreProperties>
</file>